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401" r:id="rId6"/>
    <p:sldId id="414" r:id="rId7"/>
    <p:sldId id="407" r:id="rId8"/>
    <p:sldId id="400" r:id="rId9"/>
    <p:sldId id="402" r:id="rId10"/>
    <p:sldId id="403" r:id="rId11"/>
    <p:sldId id="404" r:id="rId12"/>
    <p:sldId id="408" r:id="rId13"/>
    <p:sldId id="410" r:id="rId14"/>
    <p:sldId id="154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C1FF6-9692-4CE7-8859-80F8386260CC}" v="162" dt="2022-10-27T16:13:41.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109" d="100"/>
          <a:sy n="109" d="100"/>
        </p:scale>
        <p:origin x="168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9"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ACK, Sam" userId="3e77acd7-73d1-431b-a524-8dfae4a758fd" providerId="ADAL" clId="{161C1FF6-9692-4CE7-8859-80F8386260CC}"/>
    <pc:docChg chg="custSel addSld delSld modSld sldOrd">
      <pc:chgData name="SLACK, Sam" userId="3e77acd7-73d1-431b-a524-8dfae4a758fd" providerId="ADAL" clId="{161C1FF6-9692-4CE7-8859-80F8386260CC}" dt="2022-10-27T16:14:03.456" v="1025" actId="1076"/>
      <pc:docMkLst>
        <pc:docMk/>
      </pc:docMkLst>
      <pc:sldChg chg="addSp modSp mod">
        <pc:chgData name="SLACK, Sam" userId="3e77acd7-73d1-431b-a524-8dfae4a758fd" providerId="ADAL" clId="{161C1FF6-9692-4CE7-8859-80F8386260CC}" dt="2022-10-27T06:42:17.361" v="999" actId="20577"/>
        <pc:sldMkLst>
          <pc:docMk/>
          <pc:sldMk cId="2527483763" sldId="256"/>
        </pc:sldMkLst>
        <pc:spChg chg="mod">
          <ac:chgData name="SLACK, Sam" userId="3e77acd7-73d1-431b-a524-8dfae4a758fd" providerId="ADAL" clId="{161C1FF6-9692-4CE7-8859-80F8386260CC}" dt="2022-10-20T12:35:58.304" v="491" actId="27636"/>
          <ac:spMkLst>
            <pc:docMk/>
            <pc:sldMk cId="2527483763" sldId="256"/>
            <ac:spMk id="2" creationId="{00000000-0000-0000-0000-000000000000}"/>
          </ac:spMkLst>
        </pc:spChg>
        <pc:spChg chg="mod">
          <ac:chgData name="SLACK, Sam" userId="3e77acd7-73d1-431b-a524-8dfae4a758fd" providerId="ADAL" clId="{161C1FF6-9692-4CE7-8859-80F8386260CC}" dt="2022-10-27T06:42:17.361" v="999" actId="20577"/>
          <ac:spMkLst>
            <pc:docMk/>
            <pc:sldMk cId="2527483763" sldId="256"/>
            <ac:spMk id="3" creationId="{00000000-0000-0000-0000-000000000000}"/>
          </ac:spMkLst>
        </pc:spChg>
        <pc:picChg chg="mod">
          <ac:chgData name="SLACK, Sam" userId="3e77acd7-73d1-431b-a524-8dfae4a758fd" providerId="ADAL" clId="{161C1FF6-9692-4CE7-8859-80F8386260CC}" dt="2022-10-27T06:41:49.465" v="993" actId="1076"/>
          <ac:picMkLst>
            <pc:docMk/>
            <pc:sldMk cId="2527483763" sldId="256"/>
            <ac:picMk id="4" creationId="{00000000-0000-0000-0000-000000000000}"/>
          </ac:picMkLst>
        </pc:picChg>
        <pc:picChg chg="add mod">
          <ac:chgData name="SLACK, Sam" userId="3e77acd7-73d1-431b-a524-8dfae4a758fd" providerId="ADAL" clId="{161C1FF6-9692-4CE7-8859-80F8386260CC}" dt="2022-10-27T06:41:51.642" v="994" actId="1076"/>
          <ac:picMkLst>
            <pc:docMk/>
            <pc:sldMk cId="2527483763" sldId="256"/>
            <ac:picMk id="1026" creationId="{091AC26C-3136-D46F-1B50-DFB2395F6170}"/>
          </ac:picMkLst>
        </pc:picChg>
      </pc:sldChg>
      <pc:sldChg chg="modSp add del mod">
        <pc:chgData name="SLACK, Sam" userId="3e77acd7-73d1-431b-a524-8dfae4a758fd" providerId="ADAL" clId="{161C1FF6-9692-4CE7-8859-80F8386260CC}" dt="2022-10-27T06:36:25.315" v="890" actId="47"/>
        <pc:sldMkLst>
          <pc:docMk/>
          <pc:sldMk cId="950433150" sldId="257"/>
        </pc:sldMkLst>
        <pc:spChg chg="mod">
          <ac:chgData name="SLACK, Sam" userId="3e77acd7-73d1-431b-a524-8dfae4a758fd" providerId="ADAL" clId="{161C1FF6-9692-4CE7-8859-80F8386260CC}" dt="2022-10-25T15:43:32.414" v="887" actId="20577"/>
          <ac:spMkLst>
            <pc:docMk/>
            <pc:sldMk cId="950433150" sldId="257"/>
            <ac:spMk id="3" creationId="{9BB55062-BAF6-FF8E-8B82-A32D490E56A0}"/>
          </ac:spMkLst>
        </pc:spChg>
      </pc:sldChg>
      <pc:sldChg chg="del">
        <pc:chgData name="SLACK, Sam" userId="3e77acd7-73d1-431b-a524-8dfae4a758fd" providerId="ADAL" clId="{161C1FF6-9692-4CE7-8859-80F8386260CC}" dt="2022-10-27T13:18:00.035" v="1015" actId="47"/>
        <pc:sldMkLst>
          <pc:docMk/>
          <pc:sldMk cId="1173160345" sldId="264"/>
        </pc:sldMkLst>
      </pc:sldChg>
      <pc:sldChg chg="add">
        <pc:chgData name="SLACK, Sam" userId="3e77acd7-73d1-431b-a524-8dfae4a758fd" providerId="ADAL" clId="{161C1FF6-9692-4CE7-8859-80F8386260CC}" dt="2022-10-27T06:35:53.321" v="888"/>
        <pc:sldMkLst>
          <pc:docMk/>
          <pc:sldMk cId="863399719" sldId="273"/>
        </pc:sldMkLst>
      </pc:sldChg>
      <pc:sldChg chg="add">
        <pc:chgData name="SLACK, Sam" userId="3e77acd7-73d1-431b-a524-8dfae4a758fd" providerId="ADAL" clId="{161C1FF6-9692-4CE7-8859-80F8386260CC}" dt="2022-10-27T13:18:58.371" v="1017"/>
        <pc:sldMkLst>
          <pc:docMk/>
          <pc:sldMk cId="652103839" sldId="358"/>
        </pc:sldMkLst>
      </pc:sldChg>
      <pc:sldChg chg="del">
        <pc:chgData name="SLACK, Sam" userId="3e77acd7-73d1-431b-a524-8dfae4a758fd" providerId="ADAL" clId="{161C1FF6-9692-4CE7-8859-80F8386260CC}" dt="2022-09-26T13:16:32.179" v="167" actId="47"/>
        <pc:sldMkLst>
          <pc:docMk/>
          <pc:sldMk cId="271924964" sldId="395"/>
        </pc:sldMkLst>
      </pc:sldChg>
      <pc:sldChg chg="del">
        <pc:chgData name="SLACK, Sam" userId="3e77acd7-73d1-431b-a524-8dfae4a758fd" providerId="ADAL" clId="{161C1FF6-9692-4CE7-8859-80F8386260CC}" dt="2022-09-26T08:38:22.184" v="29" actId="47"/>
        <pc:sldMkLst>
          <pc:docMk/>
          <pc:sldMk cId="1023962937" sldId="399"/>
        </pc:sldMkLst>
      </pc:sldChg>
      <pc:sldChg chg="addSp delSp modSp mod">
        <pc:chgData name="SLACK, Sam" userId="3e77acd7-73d1-431b-a524-8dfae4a758fd" providerId="ADAL" clId="{161C1FF6-9692-4CE7-8859-80F8386260CC}" dt="2022-10-27T16:14:03.456" v="1025" actId="1076"/>
        <pc:sldMkLst>
          <pc:docMk/>
          <pc:sldMk cId="1300357778" sldId="400"/>
        </pc:sldMkLst>
        <pc:spChg chg="mod">
          <ac:chgData name="SLACK, Sam" userId="3e77acd7-73d1-431b-a524-8dfae4a758fd" providerId="ADAL" clId="{161C1FF6-9692-4CE7-8859-80F8386260CC}" dt="2022-09-26T08:38:33.195" v="42" actId="20577"/>
          <ac:spMkLst>
            <pc:docMk/>
            <pc:sldMk cId="1300357778" sldId="400"/>
            <ac:spMk id="2" creationId="{554E45A4-47D8-470A-9CAD-ED29FE416CC6}"/>
          </ac:spMkLst>
        </pc:spChg>
        <pc:spChg chg="mod">
          <ac:chgData name="SLACK, Sam" userId="3e77acd7-73d1-431b-a524-8dfae4a758fd" providerId="ADAL" clId="{161C1FF6-9692-4CE7-8859-80F8386260CC}" dt="2022-10-20T12:39:53.753" v="506" actId="20577"/>
          <ac:spMkLst>
            <pc:docMk/>
            <pc:sldMk cId="1300357778" sldId="400"/>
            <ac:spMk id="3" creationId="{530FE385-CD42-4C49-A550-C2488308122F}"/>
          </ac:spMkLst>
        </pc:spChg>
        <pc:spChg chg="add mod">
          <ac:chgData name="SLACK, Sam" userId="3e77acd7-73d1-431b-a524-8dfae4a758fd" providerId="ADAL" clId="{161C1FF6-9692-4CE7-8859-80F8386260CC}" dt="2022-10-27T16:14:03.456" v="1025" actId="1076"/>
          <ac:spMkLst>
            <pc:docMk/>
            <pc:sldMk cId="1300357778" sldId="400"/>
            <ac:spMk id="4" creationId="{6760AC04-A3CD-3F39-CE71-3839364884AC}"/>
          </ac:spMkLst>
        </pc:spChg>
        <pc:spChg chg="mod">
          <ac:chgData name="SLACK, Sam" userId="3e77acd7-73d1-431b-a524-8dfae4a758fd" providerId="ADAL" clId="{161C1FF6-9692-4CE7-8859-80F8386260CC}" dt="2022-10-27T13:41:59.174" v="1020" actId="6549"/>
          <ac:spMkLst>
            <pc:docMk/>
            <pc:sldMk cId="1300357778" sldId="400"/>
            <ac:spMk id="6" creationId="{619235E9-4A54-4850-83DA-FE97C8CEE4D4}"/>
          </ac:spMkLst>
        </pc:spChg>
        <pc:spChg chg="add del mod">
          <ac:chgData name="SLACK, Sam" userId="3e77acd7-73d1-431b-a524-8dfae4a758fd" providerId="ADAL" clId="{161C1FF6-9692-4CE7-8859-80F8386260CC}" dt="2022-10-19T14:53:55.098" v="464" actId="931"/>
          <ac:spMkLst>
            <pc:docMk/>
            <pc:sldMk cId="1300357778" sldId="400"/>
            <ac:spMk id="7" creationId="{3AD98554-4117-B484-8C55-164E7AFCC5F9}"/>
          </ac:spMkLst>
        </pc:spChg>
        <pc:picChg chg="del">
          <ac:chgData name="SLACK, Sam" userId="3e77acd7-73d1-431b-a524-8dfae4a758fd" providerId="ADAL" clId="{161C1FF6-9692-4CE7-8859-80F8386260CC}" dt="2022-10-19T14:52:04.837" v="462" actId="478"/>
          <ac:picMkLst>
            <pc:docMk/>
            <pc:sldMk cId="1300357778" sldId="400"/>
            <ac:picMk id="5" creationId="{5A96839F-B2D3-4A31-9318-8DDC8828B09A}"/>
          </ac:picMkLst>
        </pc:picChg>
        <pc:picChg chg="add mod">
          <ac:chgData name="SLACK, Sam" userId="3e77acd7-73d1-431b-a524-8dfae4a758fd" providerId="ADAL" clId="{161C1FF6-9692-4CE7-8859-80F8386260CC}" dt="2022-10-20T12:39:40.386" v="498" actId="14100"/>
          <ac:picMkLst>
            <pc:docMk/>
            <pc:sldMk cId="1300357778" sldId="400"/>
            <ac:picMk id="9" creationId="{FFCE92B7-3363-67CD-43FD-D3FC69E506AD}"/>
          </ac:picMkLst>
        </pc:picChg>
      </pc:sldChg>
      <pc:sldChg chg="ord">
        <pc:chgData name="SLACK, Sam" userId="3e77acd7-73d1-431b-a524-8dfae4a758fd" providerId="ADAL" clId="{161C1FF6-9692-4CE7-8859-80F8386260CC}" dt="2022-09-26T13:09:31.717" v="133"/>
        <pc:sldMkLst>
          <pc:docMk/>
          <pc:sldMk cId="362129933" sldId="401"/>
        </pc:sldMkLst>
      </pc:sldChg>
      <pc:sldChg chg="modSp mod">
        <pc:chgData name="SLACK, Sam" userId="3e77acd7-73d1-431b-a524-8dfae4a758fd" providerId="ADAL" clId="{161C1FF6-9692-4CE7-8859-80F8386260CC}" dt="2022-10-20T12:40:40.515" v="508" actId="255"/>
        <pc:sldMkLst>
          <pc:docMk/>
          <pc:sldMk cId="2924146608" sldId="402"/>
        </pc:sldMkLst>
        <pc:spChg chg="mod">
          <ac:chgData name="SLACK, Sam" userId="3e77acd7-73d1-431b-a524-8dfae4a758fd" providerId="ADAL" clId="{161C1FF6-9692-4CE7-8859-80F8386260CC}" dt="2022-10-20T12:40:40.515" v="508" actId="255"/>
          <ac:spMkLst>
            <pc:docMk/>
            <pc:sldMk cId="2924146608" sldId="402"/>
            <ac:spMk id="3" creationId="{4551C42E-538E-4AC6-A273-EDEE87D27B83}"/>
          </ac:spMkLst>
        </pc:spChg>
        <pc:picChg chg="mod">
          <ac:chgData name="SLACK, Sam" userId="3e77acd7-73d1-431b-a524-8dfae4a758fd" providerId="ADAL" clId="{161C1FF6-9692-4CE7-8859-80F8386260CC}" dt="2022-10-19T14:54:09.114" v="468" actId="14100"/>
          <ac:picMkLst>
            <pc:docMk/>
            <pc:sldMk cId="2924146608" sldId="402"/>
            <ac:picMk id="6" creationId="{C3F3AD32-B07C-4378-A82C-9FDE03607566}"/>
          </ac:picMkLst>
        </pc:picChg>
      </pc:sldChg>
      <pc:sldChg chg="addSp delSp modSp mod">
        <pc:chgData name="SLACK, Sam" userId="3e77acd7-73d1-431b-a524-8dfae4a758fd" providerId="ADAL" clId="{161C1FF6-9692-4CE7-8859-80F8386260CC}" dt="2022-10-19T14:56:21.075" v="475" actId="1076"/>
        <pc:sldMkLst>
          <pc:docMk/>
          <pc:sldMk cId="3150053315" sldId="403"/>
        </pc:sldMkLst>
        <pc:spChg chg="add del mod">
          <ac:chgData name="SLACK, Sam" userId="3e77acd7-73d1-431b-a524-8dfae4a758fd" providerId="ADAL" clId="{161C1FF6-9692-4CE7-8859-80F8386260CC}" dt="2022-10-19T14:56:14.017" v="471" actId="931"/>
          <ac:spMkLst>
            <pc:docMk/>
            <pc:sldMk cId="3150053315" sldId="403"/>
            <ac:spMk id="6" creationId="{BB31F327-9BE5-53CE-901C-11A3F4265131}"/>
          </ac:spMkLst>
        </pc:spChg>
        <pc:picChg chg="del">
          <ac:chgData name="SLACK, Sam" userId="3e77acd7-73d1-431b-a524-8dfae4a758fd" providerId="ADAL" clId="{161C1FF6-9692-4CE7-8859-80F8386260CC}" dt="2022-10-19T14:56:04.131" v="470" actId="478"/>
          <ac:picMkLst>
            <pc:docMk/>
            <pc:sldMk cId="3150053315" sldId="403"/>
            <ac:picMk id="5" creationId="{84B652C8-FAE5-4E2F-A884-B4273DCB3147}"/>
          </ac:picMkLst>
        </pc:picChg>
        <pc:picChg chg="add mod">
          <ac:chgData name="SLACK, Sam" userId="3e77acd7-73d1-431b-a524-8dfae4a758fd" providerId="ADAL" clId="{161C1FF6-9692-4CE7-8859-80F8386260CC}" dt="2022-10-19T14:56:21.075" v="475" actId="1076"/>
          <ac:picMkLst>
            <pc:docMk/>
            <pc:sldMk cId="3150053315" sldId="403"/>
            <ac:picMk id="8" creationId="{D703C8D3-CBF8-6B72-B385-88C7572DD685}"/>
          </ac:picMkLst>
        </pc:picChg>
      </pc:sldChg>
      <pc:sldChg chg="addSp delSp modSp mod">
        <pc:chgData name="SLACK, Sam" userId="3e77acd7-73d1-431b-a524-8dfae4a758fd" providerId="ADAL" clId="{161C1FF6-9692-4CE7-8859-80F8386260CC}" dt="2022-10-19T14:58:18.357" v="482" actId="14100"/>
        <pc:sldMkLst>
          <pc:docMk/>
          <pc:sldMk cId="767872634" sldId="404"/>
        </pc:sldMkLst>
        <pc:spChg chg="mod">
          <ac:chgData name="SLACK, Sam" userId="3e77acd7-73d1-431b-a524-8dfae4a758fd" providerId="ADAL" clId="{161C1FF6-9692-4CE7-8859-80F8386260CC}" dt="2022-09-26T13:27:34.809" v="181" actId="113"/>
          <ac:spMkLst>
            <pc:docMk/>
            <pc:sldMk cId="767872634" sldId="404"/>
            <ac:spMk id="3" creationId="{14363970-38F0-4C82-AF72-940890F87A64}"/>
          </ac:spMkLst>
        </pc:spChg>
        <pc:spChg chg="add del mod">
          <ac:chgData name="SLACK, Sam" userId="3e77acd7-73d1-431b-a524-8dfae4a758fd" providerId="ADAL" clId="{161C1FF6-9692-4CE7-8859-80F8386260CC}" dt="2022-10-19T14:58:09.101" v="478" actId="931"/>
          <ac:spMkLst>
            <pc:docMk/>
            <pc:sldMk cId="767872634" sldId="404"/>
            <ac:spMk id="5" creationId="{4A637C59-086C-2C61-C31C-870F67DAAD90}"/>
          </ac:spMkLst>
        </pc:spChg>
        <pc:picChg chg="del">
          <ac:chgData name="SLACK, Sam" userId="3e77acd7-73d1-431b-a524-8dfae4a758fd" providerId="ADAL" clId="{161C1FF6-9692-4CE7-8859-80F8386260CC}" dt="2022-10-19T14:57:06.271" v="476" actId="478"/>
          <ac:picMkLst>
            <pc:docMk/>
            <pc:sldMk cId="767872634" sldId="404"/>
            <ac:picMk id="6" creationId="{411FA834-4954-48EC-900E-69D4E4B7B865}"/>
          </ac:picMkLst>
        </pc:picChg>
        <pc:picChg chg="add mod">
          <ac:chgData name="SLACK, Sam" userId="3e77acd7-73d1-431b-a524-8dfae4a758fd" providerId="ADAL" clId="{161C1FF6-9692-4CE7-8859-80F8386260CC}" dt="2022-10-19T14:58:18.357" v="482" actId="14100"/>
          <ac:picMkLst>
            <pc:docMk/>
            <pc:sldMk cId="767872634" sldId="404"/>
            <ac:picMk id="8" creationId="{DA6FE419-2ADA-259B-EE7C-72E8A4D866CF}"/>
          </ac:picMkLst>
        </pc:picChg>
      </pc:sldChg>
      <pc:sldChg chg="modSp new mod">
        <pc:chgData name="SLACK, Sam" userId="3e77acd7-73d1-431b-a524-8dfae4a758fd" providerId="ADAL" clId="{161C1FF6-9692-4CE7-8859-80F8386260CC}" dt="2022-09-26T13:35:20.080" v="243" actId="20577"/>
        <pc:sldMkLst>
          <pc:docMk/>
          <pc:sldMk cId="3919025691" sldId="405"/>
        </pc:sldMkLst>
        <pc:spChg chg="mod">
          <ac:chgData name="SLACK, Sam" userId="3e77acd7-73d1-431b-a524-8dfae4a758fd" providerId="ADAL" clId="{161C1FF6-9692-4CE7-8859-80F8386260CC}" dt="2022-09-26T13:13:42.841" v="166" actId="20577"/>
          <ac:spMkLst>
            <pc:docMk/>
            <pc:sldMk cId="3919025691" sldId="405"/>
            <ac:spMk id="2" creationId="{3BE493B4-4408-8BBC-8B7A-2F1D6B48AC85}"/>
          </ac:spMkLst>
        </pc:spChg>
        <pc:spChg chg="mod">
          <ac:chgData name="SLACK, Sam" userId="3e77acd7-73d1-431b-a524-8dfae4a758fd" providerId="ADAL" clId="{161C1FF6-9692-4CE7-8859-80F8386260CC}" dt="2022-09-26T13:35:20.080" v="243" actId="20577"/>
          <ac:spMkLst>
            <pc:docMk/>
            <pc:sldMk cId="3919025691" sldId="405"/>
            <ac:spMk id="3" creationId="{CF166734-5E37-A212-B11E-76676AA8A6FD}"/>
          </ac:spMkLst>
        </pc:spChg>
      </pc:sldChg>
      <pc:sldChg chg="modSp mod modAnim">
        <pc:chgData name="SLACK, Sam" userId="3e77acd7-73d1-431b-a524-8dfae4a758fd" providerId="ADAL" clId="{161C1FF6-9692-4CE7-8859-80F8386260CC}" dt="2022-10-19T14:33:09.901" v="461" actId="115"/>
        <pc:sldMkLst>
          <pc:docMk/>
          <pc:sldMk cId="1570435454" sldId="406"/>
        </pc:sldMkLst>
        <pc:spChg chg="mod">
          <ac:chgData name="SLACK, Sam" userId="3e77acd7-73d1-431b-a524-8dfae4a758fd" providerId="ADAL" clId="{161C1FF6-9692-4CE7-8859-80F8386260CC}" dt="2022-10-19T14:33:09.901" v="461" actId="115"/>
          <ac:spMkLst>
            <pc:docMk/>
            <pc:sldMk cId="1570435454" sldId="406"/>
            <ac:spMk id="2" creationId="{52FA7067-F92F-04E8-4A3A-45D8424F1A34}"/>
          </ac:spMkLst>
        </pc:spChg>
        <pc:spChg chg="mod">
          <ac:chgData name="SLACK, Sam" userId="3e77acd7-73d1-431b-a524-8dfae4a758fd" providerId="ADAL" clId="{161C1FF6-9692-4CE7-8859-80F8386260CC}" dt="2022-10-19T14:32:31.780" v="438" actId="208"/>
          <ac:spMkLst>
            <pc:docMk/>
            <pc:sldMk cId="1570435454" sldId="406"/>
            <ac:spMk id="3" creationId="{3893880E-AD8F-46F2-DEF9-81CA441AF0B3}"/>
          </ac:spMkLst>
        </pc:spChg>
        <pc:spChg chg="mod">
          <ac:chgData name="SLACK, Sam" userId="3e77acd7-73d1-431b-a524-8dfae4a758fd" providerId="ADAL" clId="{161C1FF6-9692-4CE7-8859-80F8386260CC}" dt="2022-10-19T14:32:27.429" v="437" actId="208"/>
          <ac:spMkLst>
            <pc:docMk/>
            <pc:sldMk cId="1570435454" sldId="406"/>
            <ac:spMk id="4" creationId="{88EFAD4B-A29A-9A97-3617-08751596E5AB}"/>
          </ac:spMkLst>
        </pc:spChg>
      </pc:sldChg>
      <pc:sldChg chg="modSp new del mod">
        <pc:chgData name="SLACK, Sam" userId="3e77acd7-73d1-431b-a524-8dfae4a758fd" providerId="ADAL" clId="{161C1FF6-9692-4CE7-8859-80F8386260CC}" dt="2022-09-26T13:26:57.891" v="179" actId="47"/>
        <pc:sldMkLst>
          <pc:docMk/>
          <pc:sldMk cId="4164940111" sldId="406"/>
        </pc:sldMkLst>
        <pc:spChg chg="mod">
          <ac:chgData name="SLACK, Sam" userId="3e77acd7-73d1-431b-a524-8dfae4a758fd" providerId="ADAL" clId="{161C1FF6-9692-4CE7-8859-80F8386260CC}" dt="2022-09-26T13:24:42.115" v="178" actId="20577"/>
          <ac:spMkLst>
            <pc:docMk/>
            <pc:sldMk cId="4164940111" sldId="406"/>
            <ac:spMk id="2" creationId="{EDA90C0E-3C76-86DB-C5B3-38A4C59EAA80}"/>
          </ac:spMkLst>
        </pc:spChg>
      </pc:sldChg>
      <pc:sldChg chg="modSp mod">
        <pc:chgData name="SLACK, Sam" userId="3e77acd7-73d1-431b-a524-8dfae4a758fd" providerId="ADAL" clId="{161C1FF6-9692-4CE7-8859-80F8386260CC}" dt="2022-10-20T12:39:15.635" v="495" actId="113"/>
        <pc:sldMkLst>
          <pc:docMk/>
          <pc:sldMk cId="3825809665" sldId="407"/>
        </pc:sldMkLst>
        <pc:spChg chg="mod">
          <ac:chgData name="SLACK, Sam" userId="3e77acd7-73d1-431b-a524-8dfae4a758fd" providerId="ADAL" clId="{161C1FF6-9692-4CE7-8859-80F8386260CC}" dt="2022-10-20T12:39:15.635" v="495" actId="113"/>
          <ac:spMkLst>
            <pc:docMk/>
            <pc:sldMk cId="3825809665" sldId="407"/>
            <ac:spMk id="3" creationId="{22DB6F7E-E839-8EE8-750B-04724CDAFE16}"/>
          </ac:spMkLst>
        </pc:spChg>
      </pc:sldChg>
      <pc:sldChg chg="modSp mod">
        <pc:chgData name="SLACK, Sam" userId="3e77acd7-73d1-431b-a524-8dfae4a758fd" providerId="ADAL" clId="{161C1FF6-9692-4CE7-8859-80F8386260CC}" dt="2022-10-19T14:59:03.722" v="487" actId="14100"/>
        <pc:sldMkLst>
          <pc:docMk/>
          <pc:sldMk cId="124390506" sldId="408"/>
        </pc:sldMkLst>
        <pc:spChg chg="mod">
          <ac:chgData name="SLACK, Sam" userId="3e77acd7-73d1-431b-a524-8dfae4a758fd" providerId="ADAL" clId="{161C1FF6-9692-4CE7-8859-80F8386260CC}" dt="2022-10-19T14:58:59.483" v="486" actId="14100"/>
          <ac:spMkLst>
            <pc:docMk/>
            <pc:sldMk cId="124390506" sldId="408"/>
            <ac:spMk id="4" creationId="{8E26365C-F3DA-B0A4-C216-C4D2FE83CAC6}"/>
          </ac:spMkLst>
        </pc:spChg>
        <pc:spChg chg="mod">
          <ac:chgData name="SLACK, Sam" userId="3e77acd7-73d1-431b-a524-8dfae4a758fd" providerId="ADAL" clId="{161C1FF6-9692-4CE7-8859-80F8386260CC}" dt="2022-10-19T14:59:03.722" v="487" actId="14100"/>
          <ac:spMkLst>
            <pc:docMk/>
            <pc:sldMk cId="124390506" sldId="408"/>
            <ac:spMk id="11" creationId="{DC8530AE-073F-FDB8-90CE-C3A569396C85}"/>
          </ac:spMkLst>
        </pc:spChg>
      </pc:sldChg>
      <pc:sldChg chg="modSp new mod">
        <pc:chgData name="SLACK, Sam" userId="3e77acd7-73d1-431b-a524-8dfae4a758fd" providerId="ADAL" clId="{161C1FF6-9692-4CE7-8859-80F8386260CC}" dt="2022-10-18T15:28:55.776" v="300" actId="1076"/>
        <pc:sldMkLst>
          <pc:docMk/>
          <pc:sldMk cId="3844183690" sldId="409"/>
        </pc:sldMkLst>
        <pc:spChg chg="mod">
          <ac:chgData name="SLACK, Sam" userId="3e77acd7-73d1-431b-a524-8dfae4a758fd" providerId="ADAL" clId="{161C1FF6-9692-4CE7-8859-80F8386260CC}" dt="2022-10-18T15:28:55.776" v="300" actId="1076"/>
          <ac:spMkLst>
            <pc:docMk/>
            <pc:sldMk cId="3844183690" sldId="409"/>
            <ac:spMk id="2" creationId="{0984DE6F-D817-73FC-E8FE-8A9BC8E8D5CF}"/>
          </ac:spMkLst>
        </pc:spChg>
      </pc:sldChg>
      <pc:sldChg chg="modSp new mod">
        <pc:chgData name="SLACK, Sam" userId="3e77acd7-73d1-431b-a524-8dfae4a758fd" providerId="ADAL" clId="{161C1FF6-9692-4CE7-8859-80F8386260CC}" dt="2022-10-27T10:15:02.824" v="1000" actId="113"/>
        <pc:sldMkLst>
          <pc:docMk/>
          <pc:sldMk cId="120519040" sldId="410"/>
        </pc:sldMkLst>
        <pc:spChg chg="mod">
          <ac:chgData name="SLACK, Sam" userId="3e77acd7-73d1-431b-a524-8dfae4a758fd" providerId="ADAL" clId="{161C1FF6-9692-4CE7-8859-80F8386260CC}" dt="2022-10-24T14:27:52.330" v="842" actId="20577"/>
          <ac:spMkLst>
            <pc:docMk/>
            <pc:sldMk cId="120519040" sldId="410"/>
            <ac:spMk id="2" creationId="{B50A9F44-31EC-F076-76C1-CCC8B47167E3}"/>
          </ac:spMkLst>
        </pc:spChg>
        <pc:spChg chg="mod">
          <ac:chgData name="SLACK, Sam" userId="3e77acd7-73d1-431b-a524-8dfae4a758fd" providerId="ADAL" clId="{161C1FF6-9692-4CE7-8859-80F8386260CC}" dt="2022-10-20T12:43:45.292" v="564" actId="207"/>
          <ac:spMkLst>
            <pc:docMk/>
            <pc:sldMk cId="120519040" sldId="410"/>
            <ac:spMk id="3" creationId="{62B2E62B-0AF2-AA8F-7B96-B4CA52692C40}"/>
          </ac:spMkLst>
        </pc:spChg>
        <pc:spChg chg="mod">
          <ac:chgData name="SLACK, Sam" userId="3e77acd7-73d1-431b-a524-8dfae4a758fd" providerId="ADAL" clId="{161C1FF6-9692-4CE7-8859-80F8386260CC}" dt="2022-10-27T10:15:02.824" v="1000" actId="113"/>
          <ac:spMkLst>
            <pc:docMk/>
            <pc:sldMk cId="120519040" sldId="410"/>
            <ac:spMk id="4" creationId="{48CA0393-8AAB-BB8D-DA9B-137ECED8BEFC}"/>
          </ac:spMkLst>
        </pc:spChg>
      </pc:sldChg>
      <pc:sldChg chg="modSp add del mod">
        <pc:chgData name="SLACK, Sam" userId="3e77acd7-73d1-431b-a524-8dfae4a758fd" providerId="ADAL" clId="{161C1FF6-9692-4CE7-8859-80F8386260CC}" dt="2022-10-27T06:36:23.839" v="889" actId="47"/>
        <pc:sldMkLst>
          <pc:docMk/>
          <pc:sldMk cId="3585967939" sldId="411"/>
        </pc:sldMkLst>
        <pc:spChg chg="mod">
          <ac:chgData name="SLACK, Sam" userId="3e77acd7-73d1-431b-a524-8dfae4a758fd" providerId="ADAL" clId="{161C1FF6-9692-4CE7-8859-80F8386260CC}" dt="2022-10-25T14:11:39.923" v="857" actId="20577"/>
          <ac:spMkLst>
            <pc:docMk/>
            <pc:sldMk cId="3585967939" sldId="411"/>
            <ac:spMk id="2" creationId="{7D12058F-5F87-E3B6-00EB-34FC92022C00}"/>
          </ac:spMkLst>
        </pc:spChg>
      </pc:sldChg>
      <pc:sldChg chg="modSp add del mod">
        <pc:chgData name="SLACK, Sam" userId="3e77acd7-73d1-431b-a524-8dfae4a758fd" providerId="ADAL" clId="{161C1FF6-9692-4CE7-8859-80F8386260CC}" dt="2022-10-27T06:36:26.954" v="891" actId="47"/>
        <pc:sldMkLst>
          <pc:docMk/>
          <pc:sldMk cId="1519299451" sldId="412"/>
        </pc:sldMkLst>
        <pc:spChg chg="mod">
          <ac:chgData name="SLACK, Sam" userId="3e77acd7-73d1-431b-a524-8dfae4a758fd" providerId="ADAL" clId="{161C1FF6-9692-4CE7-8859-80F8386260CC}" dt="2022-10-25T14:12:22.672" v="871" actId="14100"/>
          <ac:spMkLst>
            <pc:docMk/>
            <pc:sldMk cId="1519299451" sldId="412"/>
            <ac:spMk id="2" creationId="{B50A9F44-31EC-F076-76C1-CCC8B47167E3}"/>
          </ac:spMkLst>
        </pc:spChg>
        <pc:spChg chg="mod">
          <ac:chgData name="SLACK, Sam" userId="3e77acd7-73d1-431b-a524-8dfae4a758fd" providerId="ADAL" clId="{161C1FF6-9692-4CE7-8859-80F8386260CC}" dt="2022-10-25T14:12:16.084" v="870" actId="255"/>
          <ac:spMkLst>
            <pc:docMk/>
            <pc:sldMk cId="1519299451" sldId="412"/>
            <ac:spMk id="3" creationId="{62B2E62B-0AF2-AA8F-7B96-B4CA52692C40}"/>
          </ac:spMkLst>
        </pc:spChg>
        <pc:spChg chg="mod">
          <ac:chgData name="SLACK, Sam" userId="3e77acd7-73d1-431b-a524-8dfae4a758fd" providerId="ADAL" clId="{161C1FF6-9692-4CE7-8859-80F8386260CC}" dt="2022-10-25T14:12:26.957" v="872" actId="1076"/>
          <ac:spMkLst>
            <pc:docMk/>
            <pc:sldMk cId="1519299451" sldId="412"/>
            <ac:spMk id="4" creationId="{48CA0393-8AAB-BB8D-DA9B-137ECED8BEFC}"/>
          </ac:spMkLst>
        </pc:spChg>
      </pc:sldChg>
      <pc:sldChg chg="modSp add del mod">
        <pc:chgData name="SLACK, Sam" userId="3e77acd7-73d1-431b-a524-8dfae4a758fd" providerId="ADAL" clId="{161C1FF6-9692-4CE7-8859-80F8386260CC}" dt="2022-10-27T13:18:08.943" v="1016" actId="47"/>
        <pc:sldMkLst>
          <pc:docMk/>
          <pc:sldMk cId="4290216830" sldId="413"/>
        </pc:sldMkLst>
        <pc:spChg chg="mod">
          <ac:chgData name="SLACK, Sam" userId="3e77acd7-73d1-431b-a524-8dfae4a758fd" providerId="ADAL" clId="{161C1FF6-9692-4CE7-8859-80F8386260CC}" dt="2022-10-25T14:11:25.705" v="854" actId="14100"/>
          <ac:spMkLst>
            <pc:docMk/>
            <pc:sldMk cId="4290216830" sldId="413"/>
            <ac:spMk id="2" creationId="{38091C5E-2C7A-7051-9E12-828AFC97F312}"/>
          </ac:spMkLst>
        </pc:spChg>
        <pc:spChg chg="mod">
          <ac:chgData name="SLACK, Sam" userId="3e77acd7-73d1-431b-a524-8dfae4a758fd" providerId="ADAL" clId="{161C1FF6-9692-4CE7-8859-80F8386260CC}" dt="2022-10-25T14:11:32.645" v="856" actId="27636"/>
          <ac:spMkLst>
            <pc:docMk/>
            <pc:sldMk cId="4290216830" sldId="413"/>
            <ac:spMk id="3" creationId="{3EE44F88-0490-04BF-0AEE-574B16B39016}"/>
          </ac:spMkLst>
        </pc:spChg>
      </pc:sldChg>
      <pc:sldChg chg="addSp modSp new mod">
        <pc:chgData name="SLACK, Sam" userId="3e77acd7-73d1-431b-a524-8dfae4a758fd" providerId="ADAL" clId="{161C1FF6-9692-4CE7-8859-80F8386260CC}" dt="2022-10-25T14:23:25.299" v="883" actId="1076"/>
        <pc:sldMkLst>
          <pc:docMk/>
          <pc:sldMk cId="3386668409" sldId="414"/>
        </pc:sldMkLst>
        <pc:spChg chg="mod">
          <ac:chgData name="SLACK, Sam" userId="3e77acd7-73d1-431b-a524-8dfae4a758fd" providerId="ADAL" clId="{161C1FF6-9692-4CE7-8859-80F8386260CC}" dt="2022-10-25T14:23:04.355" v="881"/>
          <ac:spMkLst>
            <pc:docMk/>
            <pc:sldMk cId="3386668409" sldId="414"/>
            <ac:spMk id="2" creationId="{8C801AB9-1E71-ECCC-B116-69EA14DAB9A5}"/>
          </ac:spMkLst>
        </pc:spChg>
        <pc:picChg chg="add mod">
          <ac:chgData name="SLACK, Sam" userId="3e77acd7-73d1-431b-a524-8dfae4a758fd" providerId="ADAL" clId="{161C1FF6-9692-4CE7-8859-80F8386260CC}" dt="2022-10-25T14:23:25.299" v="883" actId="1076"/>
          <ac:picMkLst>
            <pc:docMk/>
            <pc:sldMk cId="3386668409" sldId="414"/>
            <ac:picMk id="4" creationId="{E0B73869-BF41-8006-4846-366BF23E9449}"/>
          </ac:picMkLst>
        </pc:picChg>
      </pc:sldChg>
      <pc:sldChg chg="add">
        <pc:chgData name="SLACK, Sam" userId="3e77acd7-73d1-431b-a524-8dfae4a758fd" providerId="ADAL" clId="{161C1FF6-9692-4CE7-8859-80F8386260CC}" dt="2022-10-27T06:35:53.321" v="888"/>
        <pc:sldMkLst>
          <pc:docMk/>
          <pc:sldMk cId="1651989749" sldId="495"/>
        </pc:sldMkLst>
      </pc:sldChg>
      <pc:sldChg chg="add">
        <pc:chgData name="SLACK, Sam" userId="3e77acd7-73d1-431b-a524-8dfae4a758fd" providerId="ADAL" clId="{161C1FF6-9692-4CE7-8859-80F8386260CC}" dt="2022-10-27T06:35:53.321" v="888"/>
        <pc:sldMkLst>
          <pc:docMk/>
          <pc:sldMk cId="3045342799" sldId="496"/>
        </pc:sldMkLst>
      </pc:sldChg>
      <pc:sldChg chg="add">
        <pc:chgData name="SLACK, Sam" userId="3e77acd7-73d1-431b-a524-8dfae4a758fd" providerId="ADAL" clId="{161C1FF6-9692-4CE7-8859-80F8386260CC}" dt="2022-10-27T06:35:53.321" v="888"/>
        <pc:sldMkLst>
          <pc:docMk/>
          <pc:sldMk cId="1513180029" sldId="1536"/>
        </pc:sldMkLst>
      </pc:sldChg>
      <pc:sldChg chg="add">
        <pc:chgData name="SLACK, Sam" userId="3e77acd7-73d1-431b-a524-8dfae4a758fd" providerId="ADAL" clId="{161C1FF6-9692-4CE7-8859-80F8386260CC}" dt="2022-10-27T06:35:53.321" v="888"/>
        <pc:sldMkLst>
          <pc:docMk/>
          <pc:sldMk cId="2214532250" sldId="1539"/>
        </pc:sldMkLst>
      </pc:sldChg>
      <pc:sldChg chg="add modAnim">
        <pc:chgData name="SLACK, Sam" userId="3e77acd7-73d1-431b-a524-8dfae4a758fd" providerId="ADAL" clId="{161C1FF6-9692-4CE7-8859-80F8386260CC}" dt="2022-10-27T10:38:29.207" v="1002"/>
        <pc:sldMkLst>
          <pc:docMk/>
          <pc:sldMk cId="1579970283" sldId="1540"/>
        </pc:sldMkLst>
      </pc:sldChg>
      <pc:sldChg chg="add modAnim">
        <pc:chgData name="SLACK, Sam" userId="3e77acd7-73d1-431b-a524-8dfae4a758fd" providerId="ADAL" clId="{161C1FF6-9692-4CE7-8859-80F8386260CC}" dt="2022-10-27T13:16:53.196" v="1008"/>
        <pc:sldMkLst>
          <pc:docMk/>
          <pc:sldMk cId="2662589489" sldId="1541"/>
        </pc:sldMkLst>
      </pc:sldChg>
      <pc:sldChg chg="add modAnim">
        <pc:chgData name="SLACK, Sam" userId="3e77acd7-73d1-431b-a524-8dfae4a758fd" providerId="ADAL" clId="{161C1FF6-9692-4CE7-8859-80F8386260CC}" dt="2022-10-27T13:16:20.584" v="1004"/>
        <pc:sldMkLst>
          <pc:docMk/>
          <pc:sldMk cId="3225090990" sldId="1542"/>
        </pc:sldMkLst>
      </pc:sldChg>
      <pc:sldChg chg="add modAnim">
        <pc:chgData name="SLACK, Sam" userId="3e77acd7-73d1-431b-a524-8dfae4a758fd" providerId="ADAL" clId="{161C1FF6-9692-4CE7-8859-80F8386260CC}" dt="2022-10-27T13:17:08.981" v="1010"/>
        <pc:sldMkLst>
          <pc:docMk/>
          <pc:sldMk cId="573281060" sldId="1543"/>
        </pc:sldMkLst>
      </pc:sldChg>
      <pc:sldChg chg="add modAnim">
        <pc:chgData name="SLACK, Sam" userId="3e77acd7-73d1-431b-a524-8dfae4a758fd" providerId="ADAL" clId="{161C1FF6-9692-4CE7-8859-80F8386260CC}" dt="2022-10-27T13:17:33.576" v="1012"/>
        <pc:sldMkLst>
          <pc:docMk/>
          <pc:sldMk cId="2724606335" sldId="1544"/>
        </pc:sldMkLst>
      </pc:sldChg>
      <pc:sldChg chg="add modAnim">
        <pc:chgData name="SLACK, Sam" userId="3e77acd7-73d1-431b-a524-8dfae4a758fd" providerId="ADAL" clId="{161C1FF6-9692-4CE7-8859-80F8386260CC}" dt="2022-10-27T13:17:53.418" v="1014"/>
        <pc:sldMkLst>
          <pc:docMk/>
          <pc:sldMk cId="2297862236" sldId="1545"/>
        </pc:sldMkLst>
      </pc:sldChg>
      <pc:sldChg chg="add">
        <pc:chgData name="SLACK, Sam" userId="3e77acd7-73d1-431b-a524-8dfae4a758fd" providerId="ADAL" clId="{161C1FF6-9692-4CE7-8859-80F8386260CC}" dt="2022-10-27T06:35:53.321" v="888"/>
        <pc:sldMkLst>
          <pc:docMk/>
          <pc:sldMk cId="5128650" sldId="1546"/>
        </pc:sldMkLst>
      </pc:sldChg>
      <pc:sldChg chg="add">
        <pc:chgData name="SLACK, Sam" userId="3e77acd7-73d1-431b-a524-8dfae4a758fd" providerId="ADAL" clId="{161C1FF6-9692-4CE7-8859-80F8386260CC}" dt="2022-10-27T06:36:45.937" v="892"/>
        <pc:sldMkLst>
          <pc:docMk/>
          <pc:sldMk cId="2986879649" sldId="1547"/>
        </pc:sldMkLst>
      </pc:sldChg>
      <pc:sldChg chg="modSp add mod">
        <pc:chgData name="SLACK, Sam" userId="3e77acd7-73d1-431b-a524-8dfae4a758fd" providerId="ADAL" clId="{161C1FF6-9692-4CE7-8859-80F8386260CC}" dt="2022-10-27T13:19:09.739" v="1019" actId="27636"/>
        <pc:sldMkLst>
          <pc:docMk/>
          <pc:sldMk cId="2012139878" sldId="1548"/>
        </pc:sldMkLst>
        <pc:spChg chg="mod">
          <ac:chgData name="SLACK, Sam" userId="3e77acd7-73d1-431b-a524-8dfae4a758fd" providerId="ADAL" clId="{161C1FF6-9692-4CE7-8859-80F8386260CC}" dt="2022-10-27T13:19:09.739" v="1019" actId="27636"/>
          <ac:spMkLst>
            <pc:docMk/>
            <pc:sldMk cId="2012139878" sldId="1548"/>
            <ac:spMk id="522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84CD5-1862-4CC0-8FF3-1691DED60CEA}" type="datetimeFigureOut">
              <a:rPr lang="en-GB" smtClean="0"/>
              <a:t>20/02/2023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72479-7923-4EFE-8500-C788DD5752A4}" type="slidenum">
              <a:rPr lang="en-GB" smtClean="0"/>
              <a:t>‹#›</a:t>
            </a:fld>
            <a:endParaRPr lang="en-GB"/>
          </a:p>
        </p:txBody>
      </p:sp>
    </p:spTree>
    <p:extLst>
      <p:ext uri="{BB962C8B-B14F-4D97-AF65-F5344CB8AC3E}">
        <p14:creationId xmlns:p14="http://schemas.microsoft.com/office/powerpoint/2010/main" val="310122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F6848BA-2FF5-47FF-902F-156C39664F4F}"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40720-4A85-49A7-8573-FEE4C90AD605}" type="slidenum">
              <a:rPr lang="en-GB" smtClean="0"/>
              <a:t>‹#›</a:t>
            </a:fld>
            <a:endParaRPr lang="en-GB"/>
          </a:p>
        </p:txBody>
      </p:sp>
    </p:spTree>
    <p:extLst>
      <p:ext uri="{BB962C8B-B14F-4D97-AF65-F5344CB8AC3E}">
        <p14:creationId xmlns:p14="http://schemas.microsoft.com/office/powerpoint/2010/main" val="10362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6848BA-2FF5-47FF-902F-156C39664F4F}"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40720-4A85-49A7-8573-FEE4C90AD605}" type="slidenum">
              <a:rPr lang="en-GB" smtClean="0"/>
              <a:t>‹#›</a:t>
            </a:fld>
            <a:endParaRPr lang="en-GB"/>
          </a:p>
        </p:txBody>
      </p:sp>
    </p:spTree>
    <p:extLst>
      <p:ext uri="{BB962C8B-B14F-4D97-AF65-F5344CB8AC3E}">
        <p14:creationId xmlns:p14="http://schemas.microsoft.com/office/powerpoint/2010/main" val="1174412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6848BA-2FF5-47FF-902F-156C39664F4F}"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40720-4A85-49A7-8573-FEE4C90AD605}" type="slidenum">
              <a:rPr lang="en-GB" smtClean="0"/>
              <a:t>‹#›</a:t>
            </a:fld>
            <a:endParaRPr lang="en-GB"/>
          </a:p>
        </p:txBody>
      </p:sp>
    </p:spTree>
    <p:extLst>
      <p:ext uri="{BB962C8B-B14F-4D97-AF65-F5344CB8AC3E}">
        <p14:creationId xmlns:p14="http://schemas.microsoft.com/office/powerpoint/2010/main" val="294505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6848BA-2FF5-47FF-902F-156C39664F4F}"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40720-4A85-49A7-8573-FEE4C90AD605}" type="slidenum">
              <a:rPr lang="en-GB" smtClean="0"/>
              <a:t>‹#›</a:t>
            </a:fld>
            <a:endParaRPr lang="en-GB"/>
          </a:p>
        </p:txBody>
      </p:sp>
    </p:spTree>
    <p:extLst>
      <p:ext uri="{BB962C8B-B14F-4D97-AF65-F5344CB8AC3E}">
        <p14:creationId xmlns:p14="http://schemas.microsoft.com/office/powerpoint/2010/main" val="338075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848BA-2FF5-47FF-902F-156C39664F4F}"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240720-4A85-49A7-8573-FEE4C90AD605}" type="slidenum">
              <a:rPr lang="en-GB" smtClean="0"/>
              <a:t>‹#›</a:t>
            </a:fld>
            <a:endParaRPr lang="en-GB"/>
          </a:p>
        </p:txBody>
      </p:sp>
    </p:spTree>
    <p:extLst>
      <p:ext uri="{BB962C8B-B14F-4D97-AF65-F5344CB8AC3E}">
        <p14:creationId xmlns:p14="http://schemas.microsoft.com/office/powerpoint/2010/main" val="59817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F6848BA-2FF5-47FF-902F-156C39664F4F}"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240720-4A85-49A7-8573-FEE4C90AD605}" type="slidenum">
              <a:rPr lang="en-GB" smtClean="0"/>
              <a:t>‹#›</a:t>
            </a:fld>
            <a:endParaRPr lang="en-GB"/>
          </a:p>
        </p:txBody>
      </p:sp>
    </p:spTree>
    <p:extLst>
      <p:ext uri="{BB962C8B-B14F-4D97-AF65-F5344CB8AC3E}">
        <p14:creationId xmlns:p14="http://schemas.microsoft.com/office/powerpoint/2010/main" val="45527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6848BA-2FF5-47FF-902F-156C39664F4F}" type="datetimeFigureOut">
              <a:rPr lang="en-GB" smtClean="0"/>
              <a:t>20/02/2023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240720-4A85-49A7-8573-FEE4C90AD605}" type="slidenum">
              <a:rPr lang="en-GB" smtClean="0"/>
              <a:t>‹#›</a:t>
            </a:fld>
            <a:endParaRPr lang="en-GB"/>
          </a:p>
        </p:txBody>
      </p:sp>
    </p:spTree>
    <p:extLst>
      <p:ext uri="{BB962C8B-B14F-4D97-AF65-F5344CB8AC3E}">
        <p14:creationId xmlns:p14="http://schemas.microsoft.com/office/powerpoint/2010/main" val="257893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F6848BA-2FF5-47FF-902F-156C39664F4F}" type="datetimeFigureOut">
              <a:rPr lang="en-GB" smtClean="0"/>
              <a:t>20/02/2023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240720-4A85-49A7-8573-FEE4C90AD605}" type="slidenum">
              <a:rPr lang="en-GB" smtClean="0"/>
              <a:t>‹#›</a:t>
            </a:fld>
            <a:endParaRPr lang="en-GB"/>
          </a:p>
        </p:txBody>
      </p:sp>
    </p:spTree>
    <p:extLst>
      <p:ext uri="{BB962C8B-B14F-4D97-AF65-F5344CB8AC3E}">
        <p14:creationId xmlns:p14="http://schemas.microsoft.com/office/powerpoint/2010/main" val="416469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848BA-2FF5-47FF-902F-156C39664F4F}" type="datetimeFigureOut">
              <a:rPr lang="en-GB" smtClean="0"/>
              <a:t>20/02/2023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240720-4A85-49A7-8573-FEE4C90AD605}" type="slidenum">
              <a:rPr lang="en-GB" smtClean="0"/>
              <a:t>‹#›</a:t>
            </a:fld>
            <a:endParaRPr lang="en-GB"/>
          </a:p>
        </p:txBody>
      </p:sp>
    </p:spTree>
    <p:extLst>
      <p:ext uri="{BB962C8B-B14F-4D97-AF65-F5344CB8AC3E}">
        <p14:creationId xmlns:p14="http://schemas.microsoft.com/office/powerpoint/2010/main" val="346460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6848BA-2FF5-47FF-902F-156C39664F4F}"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240720-4A85-49A7-8573-FEE4C90AD605}" type="slidenum">
              <a:rPr lang="en-GB" smtClean="0"/>
              <a:t>‹#›</a:t>
            </a:fld>
            <a:endParaRPr lang="en-GB"/>
          </a:p>
        </p:txBody>
      </p:sp>
    </p:spTree>
    <p:extLst>
      <p:ext uri="{BB962C8B-B14F-4D97-AF65-F5344CB8AC3E}">
        <p14:creationId xmlns:p14="http://schemas.microsoft.com/office/powerpoint/2010/main" val="347591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6848BA-2FF5-47FF-902F-156C39664F4F}"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240720-4A85-49A7-8573-FEE4C90AD605}" type="slidenum">
              <a:rPr lang="en-GB" smtClean="0"/>
              <a:t>‹#›</a:t>
            </a:fld>
            <a:endParaRPr lang="en-GB"/>
          </a:p>
        </p:txBody>
      </p:sp>
    </p:spTree>
    <p:extLst>
      <p:ext uri="{BB962C8B-B14F-4D97-AF65-F5344CB8AC3E}">
        <p14:creationId xmlns:p14="http://schemas.microsoft.com/office/powerpoint/2010/main" val="126531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t="34756" b="12180"/>
          <a:stretch/>
        </p:blipFill>
        <p:spPr>
          <a:xfrm>
            <a:off x="0" y="0"/>
            <a:ext cx="9140205"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848BA-2FF5-47FF-902F-156C39664F4F}" type="datetimeFigureOut">
              <a:rPr lang="en-GB" smtClean="0"/>
              <a:t>20/02/2023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40720-4A85-49A7-8573-FEE4C90AD605}" type="slidenum">
              <a:rPr lang="en-GB" smtClean="0"/>
              <a:t>‹#›</a:t>
            </a:fld>
            <a:endParaRPr lang="en-GB"/>
          </a:p>
        </p:txBody>
      </p:sp>
    </p:spTree>
    <p:extLst>
      <p:ext uri="{BB962C8B-B14F-4D97-AF65-F5344CB8AC3E}">
        <p14:creationId xmlns:p14="http://schemas.microsoft.com/office/powerpoint/2010/main" val="3452721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ventbrite.co.uk/e/a-webinar-to-support-schools-to-use-the-prevent-self-assessment-toolkit-tickets-444598464977"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the-prevent-duty-safeguarding-learners-vulnerable-to-radicalisation/the-prevent-duty-an-introduction-for-those-with-safeguarding-responsibilities?utm_source=October+2022&amp;utm_medium=PEO+network&amp;utm_campaign=CED" TargetMode="External"/><Relationship Id="rId7" Type="http://schemas.openxmlformats.org/officeDocument/2006/relationships/hyperlink" Target="https://www.gov.uk/government/publications/prevent-duty-guidance" TargetMode="External"/><Relationship Id="rId2" Type="http://schemas.openxmlformats.org/officeDocument/2006/relationships/hyperlink" Target="https://www.gov.uk/government/publications/the-prevent-duty-safeguarding-learners-vulnerable-to-radicalisation?utm_source=October+2022&amp;utm_medium=PEO+network&amp;utm_campaign=CED"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the-prevent-duty-safeguarding-learners-vulnerable-to-radicalisation/case-studies?utm_source=October+2022&amp;utm_medium=PEO+network&amp;utm_campaign=CED" TargetMode="External"/><Relationship Id="rId5" Type="http://schemas.openxmlformats.org/officeDocument/2006/relationships/hyperlink" Target="https://www.gov.uk/government/publications/the-prevent-duty-safeguarding-learners-vulnerable-to-radicalisation/managing-risk-of-radicalisation-in-your-education-setting?utm_source=October+2022&amp;utm_medium=PEO+network&amp;utm_campaign=CED" TargetMode="External"/><Relationship Id="rId4" Type="http://schemas.openxmlformats.org/officeDocument/2006/relationships/hyperlink" Target="https://www.gov.uk/government/publications/the-prevent-duty-safeguarding-learners-vulnerable-to-radicalisation/understanding-and-identifying-radicalisation-risk-in-your-education-setting?utm_source=October+2022&amp;utm_medium=PEO+network&amp;utm_campaign=C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prevent-duty-self-assessment-tool-for-schools"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2"/>
            <a:ext cx="8280920" cy="2160240"/>
          </a:xfrm>
          <a:ln>
            <a:solidFill>
              <a:srgbClr val="002060"/>
            </a:solidFill>
          </a:ln>
        </p:spPr>
        <p:txBody>
          <a:bodyPr>
            <a:normAutofit fontScale="90000"/>
          </a:bodyPr>
          <a:lstStyle/>
          <a:p>
            <a:r>
              <a:rPr lang="en-GB" sz="3600" b="1" u="sng" dirty="0">
                <a:solidFill>
                  <a:srgbClr val="002060"/>
                </a:solidFill>
              </a:rPr>
              <a:t>Prevent Self-Assessment Toolkit for Schools</a:t>
            </a:r>
            <a:br>
              <a:rPr lang="en-GB" sz="3600" b="1" u="sng" dirty="0">
                <a:solidFill>
                  <a:srgbClr val="002060"/>
                </a:solidFill>
              </a:rPr>
            </a:br>
            <a:r>
              <a:rPr lang="en-GB" sz="3600" u="sng" dirty="0">
                <a:solidFill>
                  <a:srgbClr val="002060"/>
                </a:solidFill>
              </a:rPr>
              <a:t/>
            </a:r>
            <a:br>
              <a:rPr lang="en-GB" sz="3600" u="sng" dirty="0">
                <a:solidFill>
                  <a:srgbClr val="002060"/>
                </a:solidFill>
              </a:rPr>
            </a:br>
            <a:endParaRPr lang="en-GB" sz="3600" dirty="0">
              <a:solidFill>
                <a:srgbClr val="002060"/>
              </a:solidFill>
            </a:endParaRPr>
          </a:p>
        </p:txBody>
      </p:sp>
      <p:sp>
        <p:nvSpPr>
          <p:cNvPr id="3" name="Subtitle 2"/>
          <p:cNvSpPr>
            <a:spLocks noGrp="1"/>
          </p:cNvSpPr>
          <p:nvPr>
            <p:ph type="subTitle" idx="1"/>
          </p:nvPr>
        </p:nvSpPr>
        <p:spPr>
          <a:xfrm>
            <a:off x="971600" y="6021288"/>
            <a:ext cx="7344816" cy="528464"/>
          </a:xfrm>
        </p:spPr>
        <p:txBody>
          <a:bodyPr>
            <a:normAutofit/>
          </a:bodyPr>
          <a:lstStyle/>
          <a:p>
            <a:endParaRPr lang="en-GB" sz="28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852936"/>
            <a:ext cx="3240360" cy="2448272"/>
          </a:xfrm>
          <a:prstGeom prst="rect">
            <a:avLst/>
          </a:prstGeom>
        </p:spPr>
      </p:pic>
      <p:pic>
        <p:nvPicPr>
          <p:cNvPr id="1026" name="Picture 2" descr="Home Page - London Grid for Learning">
            <a:extLst>
              <a:ext uri="{FF2B5EF4-FFF2-40B4-BE49-F238E27FC236}">
                <a16:creationId xmlns:a16="http://schemas.microsoft.com/office/drawing/2014/main" id="{091AC26C-3136-D46F-1B50-DFB2395F6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985268"/>
            <a:ext cx="3888432" cy="231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483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9F44-31EC-F076-76C1-CCC8B47167E3}"/>
              </a:ext>
            </a:extLst>
          </p:cNvPr>
          <p:cNvSpPr>
            <a:spLocks noGrp="1"/>
          </p:cNvSpPr>
          <p:nvPr>
            <p:ph type="title"/>
          </p:nvPr>
        </p:nvSpPr>
        <p:spPr>
          <a:xfrm>
            <a:off x="457200" y="274638"/>
            <a:ext cx="8229600" cy="634082"/>
          </a:xfrm>
          <a:ln>
            <a:solidFill>
              <a:srgbClr val="002060"/>
            </a:solidFill>
          </a:ln>
        </p:spPr>
        <p:txBody>
          <a:bodyPr>
            <a:normAutofit/>
          </a:bodyPr>
          <a:lstStyle/>
          <a:p>
            <a:r>
              <a:rPr lang="en-GB" sz="3200" dirty="0">
                <a:solidFill>
                  <a:srgbClr val="002060"/>
                </a:solidFill>
              </a:rPr>
              <a:t>“How to use the toolkit webinars”</a:t>
            </a:r>
          </a:p>
        </p:txBody>
      </p:sp>
      <p:sp>
        <p:nvSpPr>
          <p:cNvPr id="3" name="Content Placeholder 2">
            <a:extLst>
              <a:ext uri="{FF2B5EF4-FFF2-40B4-BE49-F238E27FC236}">
                <a16:creationId xmlns:a16="http://schemas.microsoft.com/office/drawing/2014/main" id="{62B2E62B-0AF2-AA8F-7B96-B4CA52692C40}"/>
              </a:ext>
            </a:extLst>
          </p:cNvPr>
          <p:cNvSpPr>
            <a:spLocks noGrp="1"/>
          </p:cNvSpPr>
          <p:nvPr>
            <p:ph sz="half" idx="1"/>
          </p:nvPr>
        </p:nvSpPr>
        <p:spPr>
          <a:xfrm>
            <a:off x="251520" y="2060847"/>
            <a:ext cx="5112568" cy="3024337"/>
          </a:xfrm>
          <a:ln>
            <a:solidFill>
              <a:srgbClr val="002060"/>
            </a:solidFill>
          </a:ln>
        </p:spPr>
        <p:txBody>
          <a:bodyPr>
            <a:normAutofit/>
          </a:bodyPr>
          <a:lstStyle/>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Tuesday </a:t>
            </a:r>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28</a:t>
            </a:r>
            <a:r>
              <a:rPr lang="en-GB" sz="1800" b="1"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February 2023 10.45am to 11.30am </a:t>
            </a:r>
            <a:endParaRPr lang="en-GB"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n-GB" sz="1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2"/>
            </a:endParaRPr>
          </a:p>
          <a:p>
            <a:pPr marL="0" lvl="0" indent="0">
              <a:buNone/>
            </a:pPr>
            <a:r>
              <a:rPr lang="en-GB" sz="18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webinar to support schools to use the Prevent Self-Assessment Toolkit Tickets, Tue 28 Feb 2023 at 10:45 | Eventbrite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sz="2000" dirty="0"/>
          </a:p>
        </p:txBody>
      </p:sp>
      <p:sp>
        <p:nvSpPr>
          <p:cNvPr id="4" name="Content Placeholder 3">
            <a:extLst>
              <a:ext uri="{FF2B5EF4-FFF2-40B4-BE49-F238E27FC236}">
                <a16:creationId xmlns:a16="http://schemas.microsoft.com/office/drawing/2014/main" id="{48CA0393-8AAB-BB8D-DA9B-137ECED8BEFC}"/>
              </a:ext>
            </a:extLst>
          </p:cNvPr>
          <p:cNvSpPr>
            <a:spLocks noGrp="1"/>
          </p:cNvSpPr>
          <p:nvPr>
            <p:ph sz="half" idx="2"/>
          </p:nvPr>
        </p:nvSpPr>
        <p:spPr>
          <a:xfrm>
            <a:off x="5508104" y="2060847"/>
            <a:ext cx="3528392" cy="3024337"/>
          </a:xfrm>
        </p:spPr>
        <p:txBody>
          <a:bodyPr>
            <a:normAutofit/>
          </a:bodyPr>
          <a:lstStyle/>
          <a:p>
            <a:r>
              <a:rPr lang="en-GB" sz="1800" dirty="0"/>
              <a:t>A 45 minute webinar hosted by DfE &amp; supported by </a:t>
            </a:r>
            <a:r>
              <a:rPr lang="en-GB" sz="1800" dirty="0" smtClean="0"/>
              <a:t>Prevent Education Officers </a:t>
            </a:r>
            <a:r>
              <a:rPr lang="en-GB" sz="1800" dirty="0"/>
              <a:t>to encourage use of &amp; explain how to get the best from the Toolkit</a:t>
            </a:r>
          </a:p>
          <a:p>
            <a:endParaRPr lang="en-GB" sz="1800" dirty="0"/>
          </a:p>
          <a:p>
            <a:endParaRPr lang="en-GB" sz="1800" dirty="0"/>
          </a:p>
          <a:p>
            <a:endParaRPr lang="en-GB" sz="1800" dirty="0"/>
          </a:p>
        </p:txBody>
      </p:sp>
    </p:spTree>
    <p:extLst>
      <p:ext uri="{BB962C8B-B14F-4D97-AF65-F5344CB8AC3E}">
        <p14:creationId xmlns:p14="http://schemas.microsoft.com/office/powerpoint/2010/main" val="12051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1C5E-2C7A-7051-9E12-828AFC97F312}"/>
              </a:ext>
            </a:extLst>
          </p:cNvPr>
          <p:cNvSpPr>
            <a:spLocks noGrp="1"/>
          </p:cNvSpPr>
          <p:nvPr>
            <p:ph type="title"/>
          </p:nvPr>
        </p:nvSpPr>
        <p:spPr>
          <a:xfrm>
            <a:off x="457200" y="274638"/>
            <a:ext cx="8229600" cy="634082"/>
          </a:xfrm>
        </p:spPr>
        <p:txBody>
          <a:bodyPr>
            <a:normAutofit/>
          </a:bodyPr>
          <a:lstStyle/>
          <a:p>
            <a:pPr algn="ctr"/>
            <a:r>
              <a:rPr lang="en-GB" sz="2700" b="1" u="sng" dirty="0">
                <a:solidFill>
                  <a:srgbClr val="002060"/>
                </a:solidFill>
              </a:rPr>
              <a:t>Prevent DSL Handbook</a:t>
            </a:r>
          </a:p>
        </p:txBody>
      </p:sp>
      <p:sp>
        <p:nvSpPr>
          <p:cNvPr id="3" name="Content Placeholder 2">
            <a:extLst>
              <a:ext uri="{FF2B5EF4-FFF2-40B4-BE49-F238E27FC236}">
                <a16:creationId xmlns:a16="http://schemas.microsoft.com/office/drawing/2014/main" id="{3EE44F88-0490-04BF-0AEE-574B16B39016}"/>
              </a:ext>
            </a:extLst>
          </p:cNvPr>
          <p:cNvSpPr>
            <a:spLocks noGrp="1"/>
          </p:cNvSpPr>
          <p:nvPr>
            <p:ph idx="1"/>
          </p:nvPr>
        </p:nvSpPr>
        <p:spPr>
          <a:xfrm>
            <a:off x="628650" y="1417638"/>
            <a:ext cx="7886700" cy="4433751"/>
          </a:xfrm>
        </p:spPr>
        <p:txBody>
          <a:bodyPr>
            <a:normAutofit fontScale="92500" lnSpcReduction="20000"/>
          </a:bodyPr>
          <a:lstStyle/>
          <a:p>
            <a:r>
              <a:rPr lang="en-GB" sz="1600" b="1" i="1" u="sng" dirty="0">
                <a:solidFill>
                  <a:srgbClr val="000000"/>
                </a:solidFill>
                <a:latin typeface="Arial" panose="020B0604020202020204" pitchFamily="34" charset="0"/>
                <a:ea typeface="Calibri" panose="020F0502020204030204" pitchFamily="34" charset="0"/>
              </a:rPr>
              <a:t>New guidance from the Department for Education to support DSLs safeguard learners vulnerable to radicalisation (DSL Prevent Handbook)</a:t>
            </a:r>
            <a:endParaRPr lang="en-GB" sz="1600" dirty="0">
              <a:latin typeface="Calibri" panose="020F0502020204030204" pitchFamily="34" charset="0"/>
              <a:ea typeface="Calibri" panose="020F0502020204030204" pitchFamily="34" charset="0"/>
            </a:endParaRPr>
          </a:p>
          <a:p>
            <a:pPr marL="0" indent="0">
              <a:buNone/>
            </a:pPr>
            <a:r>
              <a:rPr lang="en-GB" sz="1600" dirty="0">
                <a:latin typeface="Calibri" panose="020F0502020204030204" pitchFamily="34" charset="0"/>
                <a:ea typeface="Calibri" panose="020F0502020204030204" pitchFamily="34" charset="0"/>
              </a:rPr>
              <a:t> </a:t>
            </a:r>
          </a:p>
          <a:p>
            <a:r>
              <a:rPr lang="en-GB" sz="1600" dirty="0">
                <a:solidFill>
                  <a:srgbClr val="000000"/>
                </a:solidFill>
                <a:latin typeface="Arial" panose="020B0604020202020204" pitchFamily="34" charset="0"/>
                <a:ea typeface="Calibri" panose="020F0502020204030204" pitchFamily="34" charset="0"/>
              </a:rPr>
              <a:t>The Department for Education has published new non-statutory guidance for designated safeguarding leads (DSLs) to help them </a:t>
            </a:r>
            <a:r>
              <a:rPr lang="en-GB" sz="1600" u="sng" dirty="0">
                <a:solidFill>
                  <a:srgbClr val="1155CC"/>
                </a:solidFill>
                <a:latin typeface="Arial" panose="020B0604020202020204" pitchFamily="34" charset="0"/>
                <a:ea typeface="Calibri" panose="020F0502020204030204" pitchFamily="34" charset="0"/>
                <a:hlinkClick r:id="rId2"/>
              </a:rPr>
              <a:t>safeguard learners vulnerable to radicalisation</a:t>
            </a:r>
            <a:r>
              <a:rPr lang="en-GB" sz="1600" dirty="0">
                <a:solidFill>
                  <a:srgbClr val="000000"/>
                </a:solidFill>
                <a:latin typeface="Arial" panose="020B0604020202020204" pitchFamily="34" charset="0"/>
                <a:ea typeface="Calibri" panose="020F0502020204030204" pitchFamily="34" charset="0"/>
              </a:rPr>
              <a:t>. </a:t>
            </a:r>
            <a:endParaRPr lang="en-GB" sz="1600" dirty="0">
              <a:latin typeface="Calibri" panose="020F0502020204030204" pitchFamily="34" charset="0"/>
              <a:ea typeface="Calibri" panose="020F0502020204030204" pitchFamily="34" charset="0"/>
            </a:endParaRPr>
          </a:p>
          <a:p>
            <a:pPr marL="0" indent="0">
              <a:buNone/>
            </a:pPr>
            <a:r>
              <a:rPr lang="en-GB" sz="1600" dirty="0">
                <a:latin typeface="Calibri" panose="020F0502020204030204" pitchFamily="34" charset="0"/>
                <a:ea typeface="Calibri" panose="020F0502020204030204" pitchFamily="34" charset="0"/>
              </a:rPr>
              <a:t> </a:t>
            </a:r>
          </a:p>
          <a:p>
            <a:r>
              <a:rPr lang="en-GB" sz="1600" dirty="0">
                <a:solidFill>
                  <a:srgbClr val="000000"/>
                </a:solidFill>
                <a:latin typeface="Arial" panose="020B0604020202020204" pitchFamily="34" charset="0"/>
                <a:ea typeface="Calibri" panose="020F0502020204030204" pitchFamily="34" charset="0"/>
              </a:rPr>
              <a:t>The guidance is designed to explain the Prevent referral process and statutory responsibilities to keep children, young people and adult learners safe from the risk of extremist ideology or radicalisation. The guidance will help those with safeguarding responsibilities with:  </a:t>
            </a:r>
            <a:endParaRPr lang="en-GB" sz="1600" dirty="0">
              <a:latin typeface="Calibri" panose="020F0502020204030204" pitchFamily="34" charset="0"/>
              <a:ea typeface="Calibri" panose="020F0502020204030204" pitchFamily="34" charset="0"/>
            </a:endParaRPr>
          </a:p>
          <a:p>
            <a:pPr marL="0" indent="0">
              <a:spcAft>
                <a:spcPts val="900"/>
              </a:spcAft>
              <a:buNone/>
            </a:pPr>
            <a:r>
              <a:rPr lang="en-GB" sz="1600" dirty="0">
                <a:latin typeface="Calibri" panose="020F0502020204030204" pitchFamily="34" charset="0"/>
                <a:ea typeface="Calibri" panose="020F0502020204030204" pitchFamily="34" charset="0"/>
              </a:rPr>
              <a:t> </a:t>
            </a:r>
          </a:p>
          <a:p>
            <a:pPr marL="257175" indent="-257175" fontAlgn="base">
              <a:buSzPts val="1000"/>
              <a:buFont typeface="Symbol" panose="05050102010706020507" pitchFamily="18" charset="2"/>
              <a:buChar char=""/>
              <a:tabLst>
                <a:tab pos="342900" algn="l"/>
              </a:tabLst>
            </a:pPr>
            <a:r>
              <a:rPr lang="en-GB" sz="1600" u="sng" dirty="0" smtClean="0">
                <a:solidFill>
                  <a:srgbClr val="1155CC"/>
                </a:solidFill>
                <a:latin typeface="Arial" panose="020B0604020202020204" pitchFamily="34" charset="0"/>
                <a:ea typeface="Times New Roman" panose="02020603050405020304" pitchFamily="18" charset="0"/>
                <a:hlinkClick r:id="rId3"/>
              </a:rPr>
              <a:t>An </a:t>
            </a:r>
            <a:r>
              <a:rPr lang="en-GB" sz="1600" u="sng" dirty="0">
                <a:solidFill>
                  <a:srgbClr val="1155CC"/>
                </a:solidFill>
                <a:latin typeface="Arial" panose="020B0604020202020204" pitchFamily="34" charset="0"/>
                <a:ea typeface="Times New Roman" panose="02020603050405020304" pitchFamily="18" charset="0"/>
                <a:hlinkClick r:id="rId3"/>
              </a:rPr>
              <a:t>introduction to the Prevent duty for those with safeguarding responsibilities </a:t>
            </a:r>
            <a:endParaRPr lang="en-GB" sz="1600" dirty="0">
              <a:solidFill>
                <a:srgbClr val="000000"/>
              </a:solidFill>
              <a:latin typeface="Calibri" panose="020F0502020204030204" pitchFamily="34" charset="0"/>
              <a:ea typeface="Calibri" panose="020F0502020204030204" pitchFamily="34" charset="0"/>
            </a:endParaRPr>
          </a:p>
          <a:p>
            <a:pPr marL="257175" indent="-257175" fontAlgn="base">
              <a:buSzPts val="1000"/>
              <a:buFont typeface="Symbol" panose="05050102010706020507" pitchFamily="18" charset="2"/>
              <a:buChar char=""/>
              <a:tabLst>
                <a:tab pos="342900" algn="l"/>
              </a:tabLst>
            </a:pPr>
            <a:r>
              <a:rPr lang="en-GB" sz="1600" u="sng" dirty="0" smtClean="0">
                <a:solidFill>
                  <a:srgbClr val="1155CC"/>
                </a:solidFill>
                <a:latin typeface="Arial" panose="020B0604020202020204" pitchFamily="34" charset="0"/>
                <a:ea typeface="Times New Roman" panose="02020603050405020304" pitchFamily="18" charset="0"/>
                <a:hlinkClick r:id="rId4"/>
              </a:rPr>
              <a:t>Understanding </a:t>
            </a:r>
            <a:r>
              <a:rPr lang="en-GB" sz="1600" u="sng" dirty="0">
                <a:solidFill>
                  <a:srgbClr val="1155CC"/>
                </a:solidFill>
                <a:latin typeface="Arial" panose="020B0604020202020204" pitchFamily="34" charset="0"/>
                <a:ea typeface="Times New Roman" panose="02020603050405020304" pitchFamily="18" charset="0"/>
                <a:hlinkClick r:id="rId4"/>
              </a:rPr>
              <a:t>and identifying radicalisation risk in an education setting</a:t>
            </a:r>
            <a:endParaRPr lang="en-GB" sz="1600" dirty="0">
              <a:solidFill>
                <a:srgbClr val="000000"/>
              </a:solidFill>
              <a:latin typeface="Calibri" panose="020F0502020204030204" pitchFamily="34" charset="0"/>
              <a:ea typeface="Calibri" panose="020F0502020204030204" pitchFamily="34" charset="0"/>
            </a:endParaRPr>
          </a:p>
          <a:p>
            <a:pPr marL="257175" indent="-257175" fontAlgn="base">
              <a:buSzPts val="1000"/>
              <a:buFont typeface="Symbol" panose="05050102010706020507" pitchFamily="18" charset="2"/>
              <a:buChar char=""/>
              <a:tabLst>
                <a:tab pos="342900" algn="l"/>
              </a:tabLst>
            </a:pPr>
            <a:r>
              <a:rPr lang="en-GB" sz="1600" u="sng" smtClean="0">
                <a:solidFill>
                  <a:srgbClr val="1155CC"/>
                </a:solidFill>
                <a:latin typeface="Arial" panose="020B0604020202020204" pitchFamily="34" charset="0"/>
                <a:ea typeface="Times New Roman" panose="02020603050405020304" pitchFamily="18" charset="0"/>
                <a:hlinkClick r:id="rId5"/>
              </a:rPr>
              <a:t>Managing </a:t>
            </a:r>
            <a:r>
              <a:rPr lang="en-GB" sz="1600" u="sng" dirty="0">
                <a:solidFill>
                  <a:srgbClr val="1155CC"/>
                </a:solidFill>
                <a:latin typeface="Arial" panose="020B0604020202020204" pitchFamily="34" charset="0"/>
                <a:ea typeface="Times New Roman" panose="02020603050405020304" pitchFamily="18" charset="0"/>
                <a:hlinkClick r:id="rId5"/>
              </a:rPr>
              <a:t>risk of radicalisation in an education setting </a:t>
            </a:r>
            <a:endParaRPr lang="en-GB" sz="1600" dirty="0">
              <a:solidFill>
                <a:srgbClr val="000000"/>
              </a:solidFill>
              <a:latin typeface="Calibri" panose="020F0502020204030204" pitchFamily="34" charset="0"/>
              <a:ea typeface="Calibri" panose="020F0502020204030204" pitchFamily="34" charset="0"/>
            </a:endParaRPr>
          </a:p>
          <a:p>
            <a:pPr marL="257175" indent="-257175" fontAlgn="base">
              <a:buSzPts val="1000"/>
              <a:buFont typeface="Symbol" panose="05050102010706020507" pitchFamily="18" charset="2"/>
              <a:buChar char=""/>
              <a:tabLst>
                <a:tab pos="342900" algn="l"/>
              </a:tabLst>
            </a:pPr>
            <a:r>
              <a:rPr lang="en-GB" sz="1600" u="sng" dirty="0">
                <a:solidFill>
                  <a:srgbClr val="1155CC"/>
                </a:solidFill>
                <a:latin typeface="Arial" panose="020B0604020202020204" pitchFamily="34" charset="0"/>
                <a:ea typeface="Times New Roman" panose="02020603050405020304" pitchFamily="18" charset="0"/>
                <a:hlinkClick r:id="rId6"/>
              </a:rPr>
              <a:t>Prevent case studies</a:t>
            </a:r>
            <a:endParaRPr lang="en-GB" sz="1600" dirty="0">
              <a:solidFill>
                <a:srgbClr val="000000"/>
              </a:solidFill>
              <a:latin typeface="Calibri" panose="020F0502020204030204" pitchFamily="34" charset="0"/>
              <a:ea typeface="Calibri" panose="020F0502020204030204" pitchFamily="34" charset="0"/>
            </a:endParaRPr>
          </a:p>
          <a:p>
            <a:r>
              <a:rPr lang="en-GB" sz="1600" dirty="0">
                <a:latin typeface="Calibri" panose="020F0502020204030204" pitchFamily="34" charset="0"/>
                <a:ea typeface="Calibri" panose="020F0502020204030204" pitchFamily="34" charset="0"/>
              </a:rPr>
              <a:t/>
            </a:r>
            <a:br>
              <a:rPr lang="en-GB" sz="1600" dirty="0">
                <a:latin typeface="Calibri" panose="020F0502020204030204" pitchFamily="34" charset="0"/>
                <a:ea typeface="Calibri" panose="020F0502020204030204" pitchFamily="34" charset="0"/>
              </a:rPr>
            </a:br>
            <a:r>
              <a:rPr lang="en-GB" sz="1600" dirty="0">
                <a:solidFill>
                  <a:srgbClr val="000000"/>
                </a:solidFill>
                <a:latin typeface="Arial" panose="020B0604020202020204" pitchFamily="34" charset="0"/>
                <a:ea typeface="Calibri" panose="020F0502020204030204" pitchFamily="34" charset="0"/>
              </a:rPr>
              <a:t>The guidance has been developed by frontline practitioners in local authorities, with support from the Department for Education. It reflects learning since the introduction of </a:t>
            </a:r>
            <a:r>
              <a:rPr lang="en-GB" sz="1600" u="sng" dirty="0">
                <a:solidFill>
                  <a:srgbClr val="1155CC"/>
                </a:solidFill>
                <a:latin typeface="Arial" panose="020B0604020202020204" pitchFamily="34" charset="0"/>
                <a:ea typeface="Calibri" panose="020F0502020204030204" pitchFamily="34" charset="0"/>
                <a:hlinkClick r:id="rId7"/>
              </a:rPr>
              <a:t>the Prevent duty </a:t>
            </a:r>
            <a:r>
              <a:rPr lang="en-GB" sz="1600" dirty="0">
                <a:solidFill>
                  <a:srgbClr val="000000"/>
                </a:solidFill>
                <a:latin typeface="Arial" panose="020B0604020202020204" pitchFamily="34" charset="0"/>
                <a:ea typeface="Calibri" panose="020F0502020204030204" pitchFamily="34" charset="0"/>
              </a:rPr>
              <a:t>in 2015.</a:t>
            </a:r>
            <a:endParaRPr lang="en-GB" sz="1600" dirty="0">
              <a:latin typeface="Calibri" panose="020F050202020403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2986879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DF2C7-358E-4423-858D-5655FC464B1D}"/>
              </a:ext>
            </a:extLst>
          </p:cNvPr>
          <p:cNvSpPr>
            <a:spLocks noGrp="1"/>
          </p:cNvSpPr>
          <p:nvPr>
            <p:ph type="title"/>
          </p:nvPr>
        </p:nvSpPr>
        <p:spPr>
          <a:xfrm>
            <a:off x="457200" y="116632"/>
            <a:ext cx="8229600" cy="850106"/>
          </a:xfrm>
          <a:ln>
            <a:solidFill>
              <a:srgbClr val="002060"/>
            </a:solidFill>
          </a:ln>
        </p:spPr>
        <p:txBody>
          <a:bodyPr>
            <a:normAutofit/>
          </a:bodyPr>
          <a:lstStyle/>
          <a:p>
            <a:r>
              <a:rPr lang="en-GB" sz="3200" dirty="0">
                <a:solidFill>
                  <a:srgbClr val="002060"/>
                </a:solidFill>
              </a:rPr>
              <a:t>A reminder – The Prevent Statutory Duty</a:t>
            </a:r>
          </a:p>
        </p:txBody>
      </p:sp>
      <p:sp>
        <p:nvSpPr>
          <p:cNvPr id="3" name="Content Placeholder 2">
            <a:extLst>
              <a:ext uri="{FF2B5EF4-FFF2-40B4-BE49-F238E27FC236}">
                <a16:creationId xmlns:a16="http://schemas.microsoft.com/office/drawing/2014/main" id="{4B8F2B5F-09AB-4D0E-8D4F-C5E24131AD5B}"/>
              </a:ext>
            </a:extLst>
          </p:cNvPr>
          <p:cNvSpPr>
            <a:spLocks noGrp="1"/>
          </p:cNvSpPr>
          <p:nvPr>
            <p:ph sz="half" idx="1"/>
          </p:nvPr>
        </p:nvSpPr>
        <p:spPr>
          <a:xfrm>
            <a:off x="457200" y="1600200"/>
            <a:ext cx="4038600" cy="4997152"/>
          </a:xfrm>
        </p:spPr>
        <p:txBody>
          <a:bodyPr>
            <a:normAutofit/>
          </a:bodyPr>
          <a:lstStyle/>
          <a:p>
            <a:pPr marL="0" indent="0">
              <a:buNone/>
            </a:pPr>
            <a:r>
              <a:rPr lang="en-GB" sz="2200" dirty="0"/>
              <a:t>Counter Terrorism &amp; Security Act 2015 </a:t>
            </a:r>
          </a:p>
          <a:p>
            <a:pPr marL="0" indent="0">
              <a:buNone/>
            </a:pPr>
            <a:r>
              <a:rPr lang="en-GB" sz="2200" u="sng" dirty="0"/>
              <a:t>The Prevent Statutory Duty</a:t>
            </a:r>
            <a:r>
              <a:rPr lang="en-GB" sz="2200" dirty="0"/>
              <a:t>: </a:t>
            </a:r>
          </a:p>
          <a:p>
            <a:pPr marL="0" indent="0">
              <a:buNone/>
            </a:pPr>
            <a:endParaRPr lang="en-GB" sz="2400" dirty="0"/>
          </a:p>
          <a:p>
            <a:r>
              <a:rPr lang="en-GB" sz="2400" i="1" dirty="0">
                <a:solidFill>
                  <a:srgbClr val="FF0000"/>
                </a:solidFill>
              </a:rPr>
              <a:t>“to have due regard to the need to prevent people from being drawn into terrorism”</a:t>
            </a:r>
          </a:p>
          <a:p>
            <a:endParaRPr lang="en-GB" sz="2400" i="1" dirty="0">
              <a:solidFill>
                <a:srgbClr val="FF0000"/>
              </a:solidFill>
            </a:endParaRPr>
          </a:p>
          <a:p>
            <a:pPr marL="0" indent="0">
              <a:buNone/>
            </a:pPr>
            <a:r>
              <a:rPr lang="en-GB" sz="1800" dirty="0">
                <a:solidFill>
                  <a:srgbClr val="002060"/>
                </a:solidFill>
              </a:rPr>
              <a:t>The Duty applies to “specified authorities” who are inspected for compliance by Ofsted (utilising their Education Inspection Framework), this of course includes schools.</a:t>
            </a:r>
          </a:p>
          <a:p>
            <a:pPr marL="0" indent="0">
              <a:buNone/>
            </a:pPr>
            <a:endParaRPr lang="en-GB" sz="2400" dirty="0"/>
          </a:p>
        </p:txBody>
      </p:sp>
      <p:pic>
        <p:nvPicPr>
          <p:cNvPr id="9" name="Content Placeholder 3" descr="Prevent Duty Guidance For Further Education (England  Wales)-Interactiv   .pdf - Adobe Reader">
            <a:extLst>
              <a:ext uri="{FF2B5EF4-FFF2-40B4-BE49-F238E27FC236}">
                <a16:creationId xmlns:a16="http://schemas.microsoft.com/office/drawing/2014/main" id="{3A7EB952-D773-4DC9-82AB-A2DB1E62388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26805" t="9189" r="25259"/>
          <a:stretch>
            <a:fillRect/>
          </a:stretch>
        </p:blipFill>
        <p:spPr>
          <a:xfrm>
            <a:off x="5580112" y="1119782"/>
            <a:ext cx="2310025" cy="2620888"/>
          </a:xfrm>
          <a:prstGeom prst="rect">
            <a:avLst/>
          </a:prstGeom>
        </p:spPr>
      </p:pic>
      <p:sp>
        <p:nvSpPr>
          <p:cNvPr id="10" name="TextBox 9">
            <a:extLst>
              <a:ext uri="{FF2B5EF4-FFF2-40B4-BE49-F238E27FC236}">
                <a16:creationId xmlns:a16="http://schemas.microsoft.com/office/drawing/2014/main" id="{77B65A40-00FB-4557-BD3C-333C54EDB487}"/>
              </a:ext>
            </a:extLst>
          </p:cNvPr>
          <p:cNvSpPr txBox="1"/>
          <p:nvPr/>
        </p:nvSpPr>
        <p:spPr>
          <a:xfrm>
            <a:off x="5508104" y="3893715"/>
            <a:ext cx="2585964" cy="2862322"/>
          </a:xfrm>
          <a:prstGeom prst="rect">
            <a:avLst/>
          </a:prstGeom>
          <a:noFill/>
        </p:spPr>
        <p:txBody>
          <a:bodyPr wrap="none" rtlCol="0">
            <a:spAutoFit/>
          </a:bodyPr>
          <a:lstStyle/>
          <a:p>
            <a:r>
              <a:rPr lang="en-GB" sz="1800" b="1" u="sng" dirty="0">
                <a:solidFill>
                  <a:srgbClr val="002060"/>
                </a:solidFill>
              </a:rPr>
              <a:t>Requirements:</a:t>
            </a:r>
          </a:p>
          <a:p>
            <a:endParaRPr lang="en-GB" sz="1800" dirty="0">
              <a:solidFill>
                <a:srgbClr val="002060"/>
              </a:solidFill>
            </a:endParaRPr>
          </a:p>
          <a:p>
            <a:r>
              <a:rPr lang="en-GB" sz="1800" dirty="0">
                <a:solidFill>
                  <a:srgbClr val="002060"/>
                </a:solidFill>
              </a:rPr>
              <a:t>Risk Assessment</a:t>
            </a:r>
          </a:p>
          <a:p>
            <a:r>
              <a:rPr lang="en-GB" sz="1800" dirty="0">
                <a:solidFill>
                  <a:srgbClr val="002060"/>
                </a:solidFill>
              </a:rPr>
              <a:t>Prevent Action Plan</a:t>
            </a:r>
          </a:p>
          <a:p>
            <a:r>
              <a:rPr lang="en-GB" sz="1800" dirty="0">
                <a:solidFill>
                  <a:srgbClr val="002060"/>
                </a:solidFill>
              </a:rPr>
              <a:t>Partnership</a:t>
            </a:r>
          </a:p>
          <a:p>
            <a:r>
              <a:rPr lang="en-GB" sz="1800" dirty="0">
                <a:solidFill>
                  <a:srgbClr val="002060"/>
                </a:solidFill>
              </a:rPr>
              <a:t>Staff training</a:t>
            </a:r>
          </a:p>
          <a:p>
            <a:r>
              <a:rPr lang="en-GB" sz="1800" dirty="0">
                <a:solidFill>
                  <a:srgbClr val="002060"/>
                </a:solidFill>
              </a:rPr>
              <a:t>Welfare and pastoral care</a:t>
            </a:r>
          </a:p>
          <a:p>
            <a:r>
              <a:rPr lang="en-GB" sz="1800" dirty="0">
                <a:solidFill>
                  <a:srgbClr val="002060"/>
                </a:solidFill>
              </a:rPr>
              <a:t>Safety online</a:t>
            </a:r>
          </a:p>
          <a:p>
            <a:r>
              <a:rPr lang="en-GB" sz="1800" dirty="0">
                <a:solidFill>
                  <a:srgbClr val="002060"/>
                </a:solidFill>
              </a:rPr>
              <a:t>Speakers and events</a:t>
            </a:r>
          </a:p>
          <a:p>
            <a:endParaRPr lang="en-GB" dirty="0"/>
          </a:p>
        </p:txBody>
      </p:sp>
    </p:spTree>
    <p:extLst>
      <p:ext uri="{BB962C8B-B14F-4D97-AF65-F5344CB8AC3E}">
        <p14:creationId xmlns:p14="http://schemas.microsoft.com/office/powerpoint/2010/main" val="36212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1AB9-1E71-ECCC-B116-69EA14DAB9A5}"/>
              </a:ext>
            </a:extLst>
          </p:cNvPr>
          <p:cNvSpPr>
            <a:spLocks noGrp="1"/>
          </p:cNvSpPr>
          <p:nvPr>
            <p:ph type="title"/>
          </p:nvPr>
        </p:nvSpPr>
        <p:spPr/>
        <p:txBody>
          <a:bodyPr>
            <a:normAutofit/>
          </a:bodyPr>
          <a:lstStyle/>
          <a:p>
            <a:r>
              <a:rPr lang="en-GB" sz="2800" dirty="0">
                <a:solidFill>
                  <a:srgbClr val="002060"/>
                </a:solidFill>
              </a:rPr>
              <a:t>Prevent Self-Assessment Toolkit for Schools in England</a:t>
            </a:r>
            <a:endParaRPr lang="en-GB" sz="2800" dirty="0"/>
          </a:p>
        </p:txBody>
      </p:sp>
      <p:pic>
        <p:nvPicPr>
          <p:cNvPr id="4" name="Picture 3" descr="Graphical user interface, application&#10;&#10;Description automatically generated">
            <a:extLst>
              <a:ext uri="{FF2B5EF4-FFF2-40B4-BE49-F238E27FC236}">
                <a16:creationId xmlns:a16="http://schemas.microsoft.com/office/drawing/2014/main" id="{E0B73869-BF41-8006-4846-366BF23E9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36" y="1556792"/>
            <a:ext cx="7935464" cy="4478939"/>
          </a:xfrm>
          <a:prstGeom prst="rect">
            <a:avLst/>
          </a:prstGeom>
        </p:spPr>
      </p:pic>
    </p:spTree>
    <p:extLst>
      <p:ext uri="{BB962C8B-B14F-4D97-AF65-F5344CB8AC3E}">
        <p14:creationId xmlns:p14="http://schemas.microsoft.com/office/powerpoint/2010/main" val="338666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3273-6E59-2D3E-0764-5608DDF30EC0}"/>
              </a:ext>
            </a:extLst>
          </p:cNvPr>
          <p:cNvSpPr>
            <a:spLocks noGrp="1"/>
          </p:cNvSpPr>
          <p:nvPr>
            <p:ph type="title"/>
          </p:nvPr>
        </p:nvSpPr>
        <p:spPr>
          <a:ln>
            <a:solidFill>
              <a:srgbClr val="002060"/>
            </a:solidFill>
          </a:ln>
        </p:spPr>
        <p:txBody>
          <a:bodyPr>
            <a:normAutofit/>
          </a:bodyPr>
          <a:lstStyle/>
          <a:p>
            <a:r>
              <a:rPr lang="en-GB" sz="3200" dirty="0">
                <a:solidFill>
                  <a:srgbClr val="002060"/>
                </a:solidFill>
              </a:rPr>
              <a:t>Prevent Self-Assessment Toolkit for Schools in England</a:t>
            </a:r>
          </a:p>
        </p:txBody>
      </p:sp>
      <p:sp>
        <p:nvSpPr>
          <p:cNvPr id="3" name="Content Placeholder 2">
            <a:extLst>
              <a:ext uri="{FF2B5EF4-FFF2-40B4-BE49-F238E27FC236}">
                <a16:creationId xmlns:a16="http://schemas.microsoft.com/office/drawing/2014/main" id="{22DB6F7E-E839-8EE8-750B-04724CDAFE16}"/>
              </a:ext>
            </a:extLst>
          </p:cNvPr>
          <p:cNvSpPr>
            <a:spLocks noGrp="1"/>
          </p:cNvSpPr>
          <p:nvPr>
            <p:ph idx="1"/>
          </p:nvPr>
        </p:nvSpPr>
        <p:spPr>
          <a:xfrm>
            <a:off x="457200" y="1844824"/>
            <a:ext cx="8229600" cy="4824536"/>
          </a:xfrm>
        </p:spPr>
        <p:txBody>
          <a:bodyPr>
            <a:normAutofit/>
          </a:bodyPr>
          <a:lstStyle/>
          <a:p>
            <a:r>
              <a:rPr lang="en-GB" sz="2200" dirty="0">
                <a:solidFill>
                  <a:srgbClr val="002060"/>
                </a:solidFill>
              </a:rPr>
              <a:t>The toolkit is </a:t>
            </a:r>
            <a:r>
              <a:rPr lang="en-GB" sz="2200" b="1" dirty="0">
                <a:solidFill>
                  <a:srgbClr val="002060"/>
                </a:solidFill>
              </a:rPr>
              <a:t>NOT</a:t>
            </a:r>
            <a:r>
              <a:rPr lang="en-GB" sz="2200" dirty="0">
                <a:solidFill>
                  <a:srgbClr val="002060"/>
                </a:solidFill>
              </a:rPr>
              <a:t> a replacement or alternative to a statutory Prevent risk assessment &amp; action plan</a:t>
            </a:r>
          </a:p>
          <a:p>
            <a:r>
              <a:rPr lang="en-GB" sz="2200" dirty="0">
                <a:solidFill>
                  <a:srgbClr val="002060"/>
                </a:solidFill>
              </a:rPr>
              <a:t>It is intended to be a stand alone resource to support schools to self assess how well their Prevent arrangements are embedded &amp; to identify any gaps &amp; weaknesses</a:t>
            </a:r>
          </a:p>
          <a:p>
            <a:r>
              <a:rPr lang="en-GB" sz="2200" dirty="0">
                <a:solidFill>
                  <a:srgbClr val="002060"/>
                </a:solidFill>
              </a:rPr>
              <a:t>It is not obligatory – it is a resource to support compliance with statutory requirements - but Ofsted are aware of it!</a:t>
            </a:r>
          </a:p>
          <a:p>
            <a:r>
              <a:rPr lang="en-GB" sz="2200" dirty="0">
                <a:solidFill>
                  <a:srgbClr val="002060"/>
                </a:solidFill>
              </a:rPr>
              <a:t>It is intended to raise standards ahead of Ofsted inspection</a:t>
            </a:r>
          </a:p>
          <a:p>
            <a:r>
              <a:rPr lang="en-GB" sz="2200" dirty="0">
                <a:solidFill>
                  <a:srgbClr val="002060"/>
                </a:solidFill>
              </a:rPr>
              <a:t>Robust examination of current Prevent arrangements &amp; collation of </a:t>
            </a:r>
            <a:r>
              <a:rPr lang="en-GB" sz="2200" b="1" dirty="0">
                <a:solidFill>
                  <a:srgbClr val="002060"/>
                </a:solidFill>
              </a:rPr>
              <a:t>EVIDENCE</a:t>
            </a:r>
            <a:r>
              <a:rPr lang="en-GB" sz="2200" dirty="0">
                <a:solidFill>
                  <a:srgbClr val="002060"/>
                </a:solidFill>
              </a:rPr>
              <a:t> supporting effectiveness </a:t>
            </a:r>
            <a:r>
              <a:rPr lang="en-GB" sz="2200" b="1" dirty="0">
                <a:solidFill>
                  <a:srgbClr val="002060"/>
                </a:solidFill>
              </a:rPr>
              <a:t>WILL</a:t>
            </a:r>
            <a:r>
              <a:rPr lang="en-GB" sz="2200" dirty="0">
                <a:solidFill>
                  <a:srgbClr val="002060"/>
                </a:solidFill>
              </a:rPr>
              <a:t> improve standards of compliance ahead of Ofsted inspections &amp; keep learners safer</a:t>
            </a:r>
          </a:p>
        </p:txBody>
      </p:sp>
    </p:spTree>
    <p:extLst>
      <p:ext uri="{BB962C8B-B14F-4D97-AF65-F5344CB8AC3E}">
        <p14:creationId xmlns:p14="http://schemas.microsoft.com/office/powerpoint/2010/main" val="38258096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45A4-47D8-470A-9CAD-ED29FE416CC6}"/>
              </a:ext>
            </a:extLst>
          </p:cNvPr>
          <p:cNvSpPr>
            <a:spLocks noGrp="1"/>
          </p:cNvSpPr>
          <p:nvPr>
            <p:ph type="title"/>
          </p:nvPr>
        </p:nvSpPr>
        <p:spPr>
          <a:xfrm>
            <a:off x="478971" y="116632"/>
            <a:ext cx="8229600" cy="850106"/>
          </a:xfrm>
          <a:ln>
            <a:solidFill>
              <a:srgbClr val="002060"/>
            </a:solidFill>
          </a:ln>
        </p:spPr>
        <p:txBody>
          <a:bodyPr anchor="ctr">
            <a:normAutofit fontScale="90000"/>
          </a:bodyPr>
          <a:lstStyle/>
          <a:p>
            <a:pPr>
              <a:lnSpc>
                <a:spcPct val="90000"/>
              </a:lnSpc>
            </a:pPr>
            <a:r>
              <a:rPr lang="en-GB" sz="3200" dirty="0">
                <a:solidFill>
                  <a:srgbClr val="002060"/>
                </a:solidFill>
              </a:rPr>
              <a:t>What is the Prevent Self Assessment Tool for Schools?</a:t>
            </a:r>
          </a:p>
        </p:txBody>
      </p:sp>
      <p:sp>
        <p:nvSpPr>
          <p:cNvPr id="3" name="Content Placeholder 2">
            <a:extLst>
              <a:ext uri="{FF2B5EF4-FFF2-40B4-BE49-F238E27FC236}">
                <a16:creationId xmlns:a16="http://schemas.microsoft.com/office/drawing/2014/main" id="{530FE385-CD42-4C49-A550-C2488308122F}"/>
              </a:ext>
            </a:extLst>
          </p:cNvPr>
          <p:cNvSpPr>
            <a:spLocks noGrp="1"/>
          </p:cNvSpPr>
          <p:nvPr>
            <p:ph sz="half" idx="1"/>
          </p:nvPr>
        </p:nvSpPr>
        <p:spPr>
          <a:xfrm>
            <a:off x="457200" y="1268760"/>
            <a:ext cx="4038600" cy="4857403"/>
          </a:xfrm>
        </p:spPr>
        <p:txBody>
          <a:bodyPr>
            <a:normAutofit/>
          </a:bodyPr>
          <a:lstStyle/>
          <a:p>
            <a:pPr marL="0" indent="0">
              <a:lnSpc>
                <a:spcPct val="90000"/>
              </a:lnSpc>
              <a:buNone/>
            </a:pPr>
            <a:r>
              <a:rPr lang="en-GB" sz="1800" b="0" i="0" dirty="0">
                <a:solidFill>
                  <a:srgbClr val="002060"/>
                </a:solidFill>
                <a:effectLst/>
              </a:rPr>
              <a:t>A self-assessment tool to assist </a:t>
            </a:r>
            <a:r>
              <a:rPr lang="en-GB" sz="1800" dirty="0">
                <a:solidFill>
                  <a:srgbClr val="002060"/>
                </a:solidFill>
              </a:rPr>
              <a:t>school</a:t>
            </a:r>
            <a:r>
              <a:rPr lang="en-GB" sz="1800" b="0" i="0" dirty="0">
                <a:solidFill>
                  <a:srgbClr val="002060"/>
                </a:solidFill>
                <a:effectLst/>
              </a:rPr>
              <a:t>s to review how well embedded &amp; effective their Prevent responsibilities are in advance of Ofsted inspection.</a:t>
            </a:r>
          </a:p>
          <a:p>
            <a:pPr marL="0" indent="0">
              <a:lnSpc>
                <a:spcPct val="90000"/>
              </a:lnSpc>
              <a:buNone/>
            </a:pPr>
            <a:endParaRPr lang="en-GB" sz="1800" dirty="0">
              <a:solidFill>
                <a:srgbClr val="002060"/>
              </a:solidFill>
            </a:endParaRPr>
          </a:p>
          <a:p>
            <a:pPr marL="0" indent="0">
              <a:lnSpc>
                <a:spcPct val="90000"/>
              </a:lnSpc>
              <a:buNone/>
            </a:pPr>
            <a:r>
              <a:rPr lang="en-GB" sz="1800" dirty="0">
                <a:solidFill>
                  <a:srgbClr val="002060"/>
                </a:solidFill>
              </a:rPr>
              <a:t>The Tool deliberately mimics the Ofsted EIF to allow schools to assess:</a:t>
            </a:r>
          </a:p>
          <a:p>
            <a:pPr marL="0" indent="0">
              <a:lnSpc>
                <a:spcPct val="90000"/>
              </a:lnSpc>
              <a:buNone/>
            </a:pPr>
            <a:endParaRPr lang="en-GB" sz="1800" dirty="0">
              <a:solidFill>
                <a:srgbClr val="002060"/>
              </a:solidFill>
            </a:endParaRPr>
          </a:p>
          <a:p>
            <a:pPr>
              <a:lnSpc>
                <a:spcPct val="90000"/>
              </a:lnSpc>
              <a:buFont typeface="+mj-lt"/>
              <a:buAutoNum type="arabicPeriod"/>
            </a:pPr>
            <a:r>
              <a:rPr lang="en-GB" sz="1800" dirty="0">
                <a:solidFill>
                  <a:srgbClr val="002060"/>
                </a:solidFill>
              </a:rPr>
              <a:t>Their level of Prevent compliance</a:t>
            </a:r>
          </a:p>
          <a:p>
            <a:pPr>
              <a:lnSpc>
                <a:spcPct val="90000"/>
              </a:lnSpc>
              <a:buFont typeface="+mj-lt"/>
              <a:buAutoNum type="arabicPeriod"/>
            </a:pPr>
            <a:r>
              <a:rPr lang="en-GB" sz="1800" dirty="0">
                <a:solidFill>
                  <a:srgbClr val="002060"/>
                </a:solidFill>
              </a:rPr>
              <a:t>Align compliance with Ofsted’s EIF grading (1 – 4)</a:t>
            </a:r>
          </a:p>
          <a:p>
            <a:pPr>
              <a:lnSpc>
                <a:spcPct val="90000"/>
              </a:lnSpc>
              <a:buFont typeface="+mj-lt"/>
              <a:buAutoNum type="arabicPeriod"/>
            </a:pPr>
            <a:r>
              <a:rPr lang="en-GB" sz="1800" dirty="0">
                <a:solidFill>
                  <a:srgbClr val="002060"/>
                </a:solidFill>
              </a:rPr>
              <a:t>Identify gaps &amp; weaknesses that can be developed to improve safeguarding effectiveness</a:t>
            </a:r>
          </a:p>
          <a:p>
            <a:pPr>
              <a:lnSpc>
                <a:spcPct val="90000"/>
              </a:lnSpc>
              <a:buFont typeface="+mj-lt"/>
              <a:buAutoNum type="arabicPeriod"/>
            </a:pPr>
            <a:r>
              <a:rPr lang="en-GB" sz="1800" dirty="0">
                <a:solidFill>
                  <a:srgbClr val="002060"/>
                </a:solidFill>
              </a:rPr>
              <a:t>Support a level of consistency in compliance with the Prevent Duty nationally</a:t>
            </a:r>
          </a:p>
        </p:txBody>
      </p:sp>
      <p:sp>
        <p:nvSpPr>
          <p:cNvPr id="6" name="TextBox 5">
            <a:extLst>
              <a:ext uri="{FF2B5EF4-FFF2-40B4-BE49-F238E27FC236}">
                <a16:creationId xmlns:a16="http://schemas.microsoft.com/office/drawing/2014/main" id="{619235E9-4A54-4850-83DA-FE97C8CEE4D4}"/>
              </a:ext>
            </a:extLst>
          </p:cNvPr>
          <p:cNvSpPr txBox="1"/>
          <p:nvPr/>
        </p:nvSpPr>
        <p:spPr>
          <a:xfrm>
            <a:off x="1039336" y="6332895"/>
            <a:ext cx="184731" cy="369332"/>
          </a:xfrm>
          <a:prstGeom prst="rect">
            <a:avLst/>
          </a:prstGeom>
          <a:noFill/>
          <a:ln>
            <a:noFill/>
          </a:ln>
        </p:spPr>
        <p:txBody>
          <a:bodyPr wrap="none" rtlCol="0">
            <a:spAutoFit/>
          </a:bodyPr>
          <a:lstStyle/>
          <a:p>
            <a:endParaRPr lang="en-GB" dirty="0"/>
          </a:p>
        </p:txBody>
      </p:sp>
      <p:pic>
        <p:nvPicPr>
          <p:cNvPr id="9" name="Content Placeholder 8" descr="Graphical user interface, text, application, chat or text message&#10;&#10;Description automatically generated">
            <a:extLst>
              <a:ext uri="{FF2B5EF4-FFF2-40B4-BE49-F238E27FC236}">
                <a16:creationId xmlns:a16="http://schemas.microsoft.com/office/drawing/2014/main" id="{FFCE92B7-3363-67CD-43FD-D3FC69E506A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71466" y="1556792"/>
            <a:ext cx="4283150" cy="3744416"/>
          </a:xfrm>
        </p:spPr>
      </p:pic>
      <p:sp>
        <p:nvSpPr>
          <p:cNvPr id="4" name="TextBox 3">
            <a:extLst>
              <a:ext uri="{FF2B5EF4-FFF2-40B4-BE49-F238E27FC236}">
                <a16:creationId xmlns:a16="http://schemas.microsoft.com/office/drawing/2014/main" id="{6760AC04-A3CD-3F39-CE71-3839364884AC}"/>
              </a:ext>
            </a:extLst>
          </p:cNvPr>
          <p:cNvSpPr txBox="1"/>
          <p:nvPr/>
        </p:nvSpPr>
        <p:spPr>
          <a:xfrm>
            <a:off x="1146261" y="6229529"/>
            <a:ext cx="6650410" cy="369332"/>
          </a:xfrm>
          <a:prstGeom prst="rect">
            <a:avLst/>
          </a:prstGeom>
          <a:noFill/>
        </p:spPr>
        <p:txBody>
          <a:bodyPr wrap="none" rtlCol="0">
            <a:spAutoFit/>
          </a:bodyPr>
          <a:lstStyle/>
          <a:p>
            <a:r>
              <a:rPr lang="en-GB" dirty="0">
                <a:hlinkClick r:id="rId3"/>
              </a:rPr>
              <a:t>Prevent duty self-assessment tool for schools - GOV.UK (www.gov.uk)</a:t>
            </a:r>
            <a:endParaRPr lang="en-GB" dirty="0"/>
          </a:p>
        </p:txBody>
      </p:sp>
    </p:spTree>
    <p:extLst>
      <p:ext uri="{BB962C8B-B14F-4D97-AF65-F5344CB8AC3E}">
        <p14:creationId xmlns:p14="http://schemas.microsoft.com/office/powerpoint/2010/main" val="130035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2B77-32F5-4D08-ACCA-19CEF773321E}"/>
              </a:ext>
            </a:extLst>
          </p:cNvPr>
          <p:cNvSpPr>
            <a:spLocks noGrp="1"/>
          </p:cNvSpPr>
          <p:nvPr>
            <p:ph type="title"/>
          </p:nvPr>
        </p:nvSpPr>
        <p:spPr>
          <a:xfrm>
            <a:off x="457200" y="274638"/>
            <a:ext cx="8229600" cy="706090"/>
          </a:xfrm>
          <a:ln>
            <a:solidFill>
              <a:srgbClr val="002060"/>
            </a:solidFill>
          </a:ln>
        </p:spPr>
        <p:txBody>
          <a:bodyPr>
            <a:normAutofit/>
          </a:bodyPr>
          <a:lstStyle/>
          <a:p>
            <a:r>
              <a:rPr lang="en-GB" sz="3200" dirty="0">
                <a:solidFill>
                  <a:srgbClr val="002060"/>
                </a:solidFill>
              </a:rPr>
              <a:t>The Prevent SA Tool – How it works</a:t>
            </a:r>
          </a:p>
        </p:txBody>
      </p:sp>
      <p:sp>
        <p:nvSpPr>
          <p:cNvPr id="3" name="Content Placeholder 2">
            <a:extLst>
              <a:ext uri="{FF2B5EF4-FFF2-40B4-BE49-F238E27FC236}">
                <a16:creationId xmlns:a16="http://schemas.microsoft.com/office/drawing/2014/main" id="{4551C42E-538E-4AC6-A273-EDEE87D27B83}"/>
              </a:ext>
            </a:extLst>
          </p:cNvPr>
          <p:cNvSpPr>
            <a:spLocks noGrp="1"/>
          </p:cNvSpPr>
          <p:nvPr>
            <p:ph sz="half" idx="1"/>
          </p:nvPr>
        </p:nvSpPr>
        <p:spPr>
          <a:xfrm>
            <a:off x="251520" y="1217407"/>
            <a:ext cx="3034680" cy="5365955"/>
          </a:xfrm>
        </p:spPr>
        <p:txBody>
          <a:bodyPr>
            <a:normAutofit/>
          </a:bodyPr>
          <a:lstStyle/>
          <a:p>
            <a:pPr marL="0" indent="0">
              <a:buNone/>
            </a:pPr>
            <a:r>
              <a:rPr lang="en-GB" sz="2400" u="sng" dirty="0">
                <a:solidFill>
                  <a:srgbClr val="002060"/>
                </a:solidFill>
              </a:rPr>
              <a:t>3 Phases of activity:</a:t>
            </a:r>
          </a:p>
          <a:p>
            <a:pPr marL="0" indent="0">
              <a:buNone/>
            </a:pPr>
            <a:endParaRPr lang="en-GB" sz="2400" dirty="0">
              <a:solidFill>
                <a:srgbClr val="002060"/>
              </a:solidFill>
            </a:endParaRPr>
          </a:p>
          <a:p>
            <a:r>
              <a:rPr lang="en-GB" sz="2400" dirty="0">
                <a:solidFill>
                  <a:srgbClr val="002060"/>
                </a:solidFill>
              </a:rPr>
              <a:t>Evaluation</a:t>
            </a:r>
          </a:p>
          <a:p>
            <a:r>
              <a:rPr lang="en-GB" sz="2400" dirty="0">
                <a:solidFill>
                  <a:srgbClr val="002060"/>
                </a:solidFill>
              </a:rPr>
              <a:t>Action planning</a:t>
            </a:r>
          </a:p>
          <a:p>
            <a:r>
              <a:rPr lang="en-GB" sz="2400" dirty="0">
                <a:solidFill>
                  <a:srgbClr val="002060"/>
                </a:solidFill>
              </a:rPr>
              <a:t>Summary</a:t>
            </a:r>
          </a:p>
          <a:p>
            <a:endParaRPr lang="en-GB" sz="2400" dirty="0">
              <a:solidFill>
                <a:srgbClr val="002060"/>
              </a:solidFill>
            </a:endParaRPr>
          </a:p>
          <a:p>
            <a:endParaRPr lang="en-GB" sz="2400" dirty="0">
              <a:solidFill>
                <a:srgbClr val="002060"/>
              </a:solidFill>
            </a:endParaRPr>
          </a:p>
          <a:p>
            <a:pPr marL="0" indent="0">
              <a:buNone/>
            </a:pPr>
            <a:r>
              <a:rPr lang="en-GB" sz="1300" dirty="0">
                <a:solidFill>
                  <a:srgbClr val="002060"/>
                </a:solidFill>
              </a:rPr>
              <a:t>Outcomes can form part of a schools</a:t>
            </a:r>
          </a:p>
          <a:p>
            <a:pPr marL="0" indent="0">
              <a:buNone/>
            </a:pPr>
            <a:r>
              <a:rPr lang="en-GB" sz="1300" dirty="0">
                <a:solidFill>
                  <a:srgbClr val="002060"/>
                </a:solidFill>
              </a:rPr>
              <a:t>Development plan</a:t>
            </a:r>
          </a:p>
          <a:p>
            <a:pPr marL="0" indent="0">
              <a:buNone/>
            </a:pPr>
            <a:r>
              <a:rPr lang="en-GB" sz="1300" dirty="0">
                <a:solidFill>
                  <a:srgbClr val="002060"/>
                </a:solidFill>
              </a:rPr>
              <a:t>This can, but doesn’t have to, be </a:t>
            </a:r>
          </a:p>
          <a:p>
            <a:pPr marL="0" indent="0">
              <a:buNone/>
            </a:pPr>
            <a:r>
              <a:rPr lang="en-GB" sz="1300" dirty="0">
                <a:solidFill>
                  <a:srgbClr val="002060"/>
                </a:solidFill>
              </a:rPr>
              <a:t>Included in their Prevent Action</a:t>
            </a:r>
          </a:p>
          <a:p>
            <a:pPr marL="0" indent="0">
              <a:buNone/>
            </a:pPr>
            <a:r>
              <a:rPr lang="en-GB" sz="1300" dirty="0">
                <a:solidFill>
                  <a:srgbClr val="002060"/>
                </a:solidFill>
              </a:rPr>
              <a:t>Plan. </a:t>
            </a:r>
          </a:p>
          <a:p>
            <a:pPr marL="0" indent="0">
              <a:buNone/>
            </a:pPr>
            <a:r>
              <a:rPr lang="en-GB" sz="1300" dirty="0">
                <a:solidFill>
                  <a:srgbClr val="002060"/>
                </a:solidFill>
              </a:rPr>
              <a:t>It can remain confidential.</a:t>
            </a:r>
          </a:p>
          <a:p>
            <a:pPr marL="0" indent="0">
              <a:buNone/>
            </a:pPr>
            <a:r>
              <a:rPr lang="en-GB" sz="1300" dirty="0">
                <a:solidFill>
                  <a:srgbClr val="002060"/>
                </a:solidFill>
              </a:rPr>
              <a:t>Ofsted may ask if it has been used</a:t>
            </a:r>
          </a:p>
        </p:txBody>
      </p:sp>
      <p:sp>
        <p:nvSpPr>
          <p:cNvPr id="4" name="Content Placeholder 3">
            <a:extLst>
              <a:ext uri="{FF2B5EF4-FFF2-40B4-BE49-F238E27FC236}">
                <a16:creationId xmlns:a16="http://schemas.microsoft.com/office/drawing/2014/main" id="{D3692AFC-78DA-4F79-919F-5E866451D7A0}"/>
              </a:ext>
            </a:extLst>
          </p:cNvPr>
          <p:cNvSpPr>
            <a:spLocks noGrp="1"/>
          </p:cNvSpPr>
          <p:nvPr>
            <p:ph sz="half" idx="2"/>
          </p:nvPr>
        </p:nvSpPr>
        <p:spPr>
          <a:xfrm>
            <a:off x="5076056" y="1196752"/>
            <a:ext cx="3672408" cy="5472608"/>
          </a:xfrm>
        </p:spPr>
        <p:txBody>
          <a:bodyPr>
            <a:normAutofit/>
          </a:bodyPr>
          <a:lstStyle/>
          <a:p>
            <a:pPr marL="0" indent="0">
              <a:buNone/>
            </a:pPr>
            <a:r>
              <a:rPr lang="en-GB" sz="2000" u="sng" dirty="0"/>
              <a:t>Grading:</a:t>
            </a:r>
          </a:p>
          <a:p>
            <a:pPr marL="457200" indent="-457200">
              <a:buFont typeface="+mj-lt"/>
              <a:buAutoNum type="arabicPeriod"/>
            </a:pPr>
            <a:r>
              <a:rPr lang="en-GB" sz="2000" b="1" dirty="0">
                <a:solidFill>
                  <a:srgbClr val="0070C0"/>
                </a:solidFill>
              </a:rPr>
              <a:t>Advanced</a:t>
            </a:r>
          </a:p>
          <a:p>
            <a:pPr marL="457200" indent="-457200">
              <a:buFont typeface="+mj-lt"/>
              <a:buAutoNum type="arabicPeriod"/>
            </a:pPr>
            <a:r>
              <a:rPr lang="en-GB" sz="2000" b="1" dirty="0">
                <a:solidFill>
                  <a:srgbClr val="00B050"/>
                </a:solidFill>
              </a:rPr>
              <a:t>Business as usual</a:t>
            </a:r>
          </a:p>
          <a:p>
            <a:pPr marL="457200" indent="-457200">
              <a:buFont typeface="+mj-lt"/>
              <a:buAutoNum type="arabicPeriod"/>
            </a:pPr>
            <a:r>
              <a:rPr lang="en-GB" sz="2000" b="1" dirty="0">
                <a:solidFill>
                  <a:schemeClr val="accent6">
                    <a:lumMod val="75000"/>
                  </a:schemeClr>
                </a:solidFill>
              </a:rPr>
              <a:t>Basic</a:t>
            </a:r>
          </a:p>
          <a:p>
            <a:pPr marL="457200" indent="-457200">
              <a:buFont typeface="+mj-lt"/>
              <a:buAutoNum type="arabicPeriod"/>
            </a:pPr>
            <a:r>
              <a:rPr lang="en-GB" sz="2000" b="1" dirty="0">
                <a:solidFill>
                  <a:srgbClr val="FF0000"/>
                </a:solidFill>
              </a:rPr>
              <a:t>Inadequate</a:t>
            </a:r>
          </a:p>
          <a:p>
            <a:pPr marL="457200" indent="-457200">
              <a:buFont typeface="+mj-lt"/>
              <a:buAutoNum type="arabicPeriod"/>
            </a:pPr>
            <a:endParaRPr lang="en-GB" sz="2000" dirty="0"/>
          </a:p>
          <a:p>
            <a:pPr marL="0" indent="0">
              <a:buNone/>
            </a:pPr>
            <a:endParaRPr lang="en-GB" sz="2000" dirty="0"/>
          </a:p>
        </p:txBody>
      </p:sp>
      <p:pic>
        <p:nvPicPr>
          <p:cNvPr id="6" name="Picture 5" descr="Text&#10;&#10;Description automatically generated">
            <a:extLst>
              <a:ext uri="{FF2B5EF4-FFF2-40B4-BE49-F238E27FC236}">
                <a16:creationId xmlns:a16="http://schemas.microsoft.com/office/drawing/2014/main" id="{C3F3AD32-B07C-4378-A82C-9FDE03607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140968"/>
            <a:ext cx="6098508" cy="3585910"/>
          </a:xfrm>
          <a:prstGeom prst="rect">
            <a:avLst/>
          </a:prstGeom>
        </p:spPr>
      </p:pic>
    </p:spTree>
    <p:extLst>
      <p:ext uri="{BB962C8B-B14F-4D97-AF65-F5344CB8AC3E}">
        <p14:creationId xmlns:p14="http://schemas.microsoft.com/office/powerpoint/2010/main" val="292414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2B77-32F5-4D08-ACCA-19CEF773321E}"/>
              </a:ext>
            </a:extLst>
          </p:cNvPr>
          <p:cNvSpPr>
            <a:spLocks noGrp="1"/>
          </p:cNvSpPr>
          <p:nvPr>
            <p:ph type="title"/>
          </p:nvPr>
        </p:nvSpPr>
        <p:spPr>
          <a:xfrm>
            <a:off x="1434480" y="188640"/>
            <a:ext cx="6851104" cy="706090"/>
          </a:xfrm>
          <a:ln>
            <a:solidFill>
              <a:srgbClr val="002060"/>
            </a:solidFill>
          </a:ln>
        </p:spPr>
        <p:txBody>
          <a:bodyPr>
            <a:normAutofit/>
          </a:bodyPr>
          <a:lstStyle/>
          <a:p>
            <a:r>
              <a:rPr lang="en-GB" sz="3200" dirty="0">
                <a:solidFill>
                  <a:srgbClr val="002060"/>
                </a:solidFill>
              </a:rPr>
              <a:t>The Prevent SA Tool – How it works</a:t>
            </a:r>
          </a:p>
        </p:txBody>
      </p:sp>
      <p:sp>
        <p:nvSpPr>
          <p:cNvPr id="3" name="Content Placeholder 2">
            <a:extLst>
              <a:ext uri="{FF2B5EF4-FFF2-40B4-BE49-F238E27FC236}">
                <a16:creationId xmlns:a16="http://schemas.microsoft.com/office/drawing/2014/main" id="{4551C42E-538E-4AC6-A273-EDEE87D27B83}"/>
              </a:ext>
            </a:extLst>
          </p:cNvPr>
          <p:cNvSpPr>
            <a:spLocks noGrp="1"/>
          </p:cNvSpPr>
          <p:nvPr>
            <p:ph sz="half" idx="1"/>
          </p:nvPr>
        </p:nvSpPr>
        <p:spPr>
          <a:xfrm>
            <a:off x="463217" y="1700808"/>
            <a:ext cx="4038600" cy="4785395"/>
          </a:xfrm>
        </p:spPr>
        <p:txBody>
          <a:bodyPr>
            <a:normAutofit/>
          </a:bodyPr>
          <a:lstStyle/>
          <a:p>
            <a:pPr marL="0" indent="0">
              <a:buNone/>
            </a:pPr>
            <a:r>
              <a:rPr lang="en-GB" sz="2400" dirty="0">
                <a:solidFill>
                  <a:srgbClr val="002060"/>
                </a:solidFill>
              </a:rPr>
              <a:t>7 Distinct areas (</a:t>
            </a:r>
            <a:r>
              <a:rPr lang="en-GB" sz="2400" i="1" dirty="0">
                <a:solidFill>
                  <a:srgbClr val="002060"/>
                </a:solidFill>
              </a:rPr>
              <a:t>requirements</a:t>
            </a:r>
            <a:r>
              <a:rPr lang="en-GB" sz="2400" dirty="0">
                <a:solidFill>
                  <a:srgbClr val="002060"/>
                </a:solidFill>
              </a:rPr>
              <a:t>) of judgement:</a:t>
            </a:r>
          </a:p>
          <a:p>
            <a:pPr marL="0" indent="0">
              <a:buNone/>
            </a:pPr>
            <a:endParaRPr lang="en-GB" sz="2400" dirty="0">
              <a:solidFill>
                <a:srgbClr val="002060"/>
              </a:solidFill>
            </a:endParaRPr>
          </a:p>
          <a:p>
            <a:pPr>
              <a:buFont typeface="+mj-lt"/>
              <a:buAutoNum type="arabicPeriod"/>
            </a:pPr>
            <a:r>
              <a:rPr lang="en-GB" sz="2000" dirty="0">
                <a:solidFill>
                  <a:srgbClr val="002060"/>
                </a:solidFill>
              </a:rPr>
              <a:t>Leadership &amp; Management</a:t>
            </a:r>
          </a:p>
          <a:p>
            <a:pPr>
              <a:buFont typeface="+mj-lt"/>
              <a:buAutoNum type="arabicPeriod"/>
            </a:pPr>
            <a:r>
              <a:rPr lang="en-GB" sz="2000" dirty="0">
                <a:solidFill>
                  <a:srgbClr val="002060"/>
                </a:solidFill>
              </a:rPr>
              <a:t>Risk Assessment</a:t>
            </a:r>
          </a:p>
          <a:p>
            <a:pPr>
              <a:buFont typeface="+mj-lt"/>
              <a:buAutoNum type="arabicPeriod"/>
            </a:pPr>
            <a:r>
              <a:rPr lang="en-GB" sz="2000" dirty="0">
                <a:solidFill>
                  <a:srgbClr val="002060"/>
                </a:solidFill>
              </a:rPr>
              <a:t>Working in Partnership</a:t>
            </a:r>
          </a:p>
          <a:p>
            <a:pPr>
              <a:buFont typeface="+mj-lt"/>
              <a:buAutoNum type="arabicPeriod"/>
            </a:pPr>
            <a:r>
              <a:rPr lang="en-GB" sz="2000" dirty="0">
                <a:solidFill>
                  <a:srgbClr val="002060"/>
                </a:solidFill>
              </a:rPr>
              <a:t>Training</a:t>
            </a:r>
          </a:p>
          <a:p>
            <a:pPr>
              <a:buFont typeface="+mj-lt"/>
              <a:buAutoNum type="arabicPeriod"/>
            </a:pPr>
            <a:r>
              <a:rPr lang="en-GB" sz="2000" dirty="0">
                <a:solidFill>
                  <a:srgbClr val="002060"/>
                </a:solidFill>
              </a:rPr>
              <a:t>Online Safety</a:t>
            </a:r>
          </a:p>
          <a:p>
            <a:pPr>
              <a:buFont typeface="+mj-lt"/>
              <a:buAutoNum type="arabicPeriod"/>
            </a:pPr>
            <a:r>
              <a:rPr lang="en-GB" sz="2000" dirty="0">
                <a:solidFill>
                  <a:srgbClr val="002060"/>
                </a:solidFill>
              </a:rPr>
              <a:t>Safeguarding School Premises</a:t>
            </a:r>
          </a:p>
          <a:p>
            <a:pPr>
              <a:buFont typeface="+mj-lt"/>
              <a:buAutoNum type="arabicPeriod"/>
            </a:pPr>
            <a:r>
              <a:rPr lang="en-GB" sz="2000" dirty="0">
                <a:solidFill>
                  <a:srgbClr val="002060"/>
                </a:solidFill>
              </a:rPr>
              <a:t>Building Children’s Resilience to Radicalisation </a:t>
            </a:r>
          </a:p>
          <a:p>
            <a:pPr marL="0" indent="0">
              <a:buNone/>
            </a:pPr>
            <a:endParaRPr lang="en-GB" sz="2400" dirty="0">
              <a:solidFill>
                <a:srgbClr val="002060"/>
              </a:solidFill>
            </a:endParaRPr>
          </a:p>
          <a:p>
            <a:pPr marL="0" indent="0">
              <a:buNone/>
            </a:pPr>
            <a:endParaRPr lang="en-GB" sz="2400" dirty="0">
              <a:solidFill>
                <a:srgbClr val="002060"/>
              </a:solidFill>
            </a:endParaRPr>
          </a:p>
        </p:txBody>
      </p:sp>
      <p:pic>
        <p:nvPicPr>
          <p:cNvPr id="8" name="Content Placeholder 7" descr="Graphical user interface, text, application, email&#10;&#10;Description automatically generated">
            <a:extLst>
              <a:ext uri="{FF2B5EF4-FFF2-40B4-BE49-F238E27FC236}">
                <a16:creationId xmlns:a16="http://schemas.microsoft.com/office/drawing/2014/main" id="{D703C8D3-CBF8-6B72-B385-88C7572DD68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60032" y="1682045"/>
            <a:ext cx="4038600" cy="4189271"/>
          </a:xfrm>
        </p:spPr>
      </p:pic>
    </p:spTree>
    <p:extLst>
      <p:ext uri="{BB962C8B-B14F-4D97-AF65-F5344CB8AC3E}">
        <p14:creationId xmlns:p14="http://schemas.microsoft.com/office/powerpoint/2010/main" val="315005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7CB2-BD10-4442-ABF9-B469110E9180}"/>
              </a:ext>
            </a:extLst>
          </p:cNvPr>
          <p:cNvSpPr>
            <a:spLocks noGrp="1"/>
          </p:cNvSpPr>
          <p:nvPr>
            <p:ph type="title"/>
          </p:nvPr>
        </p:nvSpPr>
        <p:spPr>
          <a:xfrm>
            <a:off x="1115616" y="260648"/>
            <a:ext cx="6923112" cy="706090"/>
          </a:xfrm>
          <a:ln>
            <a:solidFill>
              <a:srgbClr val="002060"/>
            </a:solidFill>
          </a:ln>
        </p:spPr>
        <p:txBody>
          <a:bodyPr>
            <a:normAutofit/>
          </a:bodyPr>
          <a:lstStyle/>
          <a:p>
            <a:r>
              <a:rPr lang="en-GB" sz="3200" dirty="0">
                <a:solidFill>
                  <a:srgbClr val="002060"/>
                </a:solidFill>
              </a:rPr>
              <a:t>The Prevent SA Tool – How it works</a:t>
            </a:r>
          </a:p>
        </p:txBody>
      </p:sp>
      <p:sp>
        <p:nvSpPr>
          <p:cNvPr id="3" name="Content Placeholder 2">
            <a:extLst>
              <a:ext uri="{FF2B5EF4-FFF2-40B4-BE49-F238E27FC236}">
                <a16:creationId xmlns:a16="http://schemas.microsoft.com/office/drawing/2014/main" id="{14363970-38F0-4C82-AF72-940890F87A64}"/>
              </a:ext>
            </a:extLst>
          </p:cNvPr>
          <p:cNvSpPr>
            <a:spLocks noGrp="1"/>
          </p:cNvSpPr>
          <p:nvPr>
            <p:ph sz="half" idx="1"/>
          </p:nvPr>
        </p:nvSpPr>
        <p:spPr>
          <a:xfrm>
            <a:off x="395536" y="1916832"/>
            <a:ext cx="3826768" cy="4104456"/>
          </a:xfrm>
        </p:spPr>
        <p:txBody>
          <a:bodyPr>
            <a:normAutofit lnSpcReduction="10000"/>
          </a:bodyPr>
          <a:lstStyle/>
          <a:p>
            <a:r>
              <a:rPr lang="en-GB" sz="2000" dirty="0">
                <a:solidFill>
                  <a:srgbClr val="002060"/>
                </a:solidFill>
              </a:rPr>
              <a:t>Each area links to the Prevent Duty &amp;/or Ofsted’s EIF</a:t>
            </a:r>
          </a:p>
          <a:p>
            <a:endParaRPr lang="en-GB" sz="2000" dirty="0">
              <a:solidFill>
                <a:srgbClr val="002060"/>
              </a:solidFill>
            </a:endParaRPr>
          </a:p>
          <a:p>
            <a:r>
              <a:rPr lang="en-GB" sz="2000" dirty="0">
                <a:solidFill>
                  <a:srgbClr val="FF0000"/>
                </a:solidFill>
              </a:rPr>
              <a:t>Look for </a:t>
            </a:r>
            <a:r>
              <a:rPr lang="en-GB" sz="2000" b="1" dirty="0">
                <a:solidFill>
                  <a:srgbClr val="FF0000"/>
                </a:solidFill>
              </a:rPr>
              <a:t>robust evidence </a:t>
            </a:r>
            <a:r>
              <a:rPr lang="en-GB" sz="2000" dirty="0">
                <a:solidFill>
                  <a:srgbClr val="FF0000"/>
                </a:solidFill>
              </a:rPr>
              <a:t>(not broad statements about activity) to achieve each score</a:t>
            </a:r>
          </a:p>
          <a:p>
            <a:endParaRPr lang="en-GB" sz="2000" dirty="0">
              <a:solidFill>
                <a:srgbClr val="002060"/>
              </a:solidFill>
            </a:endParaRPr>
          </a:p>
          <a:p>
            <a:r>
              <a:rPr lang="en-GB" sz="2000" dirty="0">
                <a:solidFill>
                  <a:srgbClr val="002060"/>
                </a:solidFill>
              </a:rPr>
              <a:t>The SA Tool is </a:t>
            </a:r>
            <a:r>
              <a:rPr lang="en-GB" sz="2000" b="1" dirty="0">
                <a:solidFill>
                  <a:srgbClr val="002060"/>
                </a:solidFill>
              </a:rPr>
              <a:t>NOT</a:t>
            </a:r>
            <a:r>
              <a:rPr lang="en-GB" sz="2000" dirty="0">
                <a:solidFill>
                  <a:srgbClr val="002060"/>
                </a:solidFill>
              </a:rPr>
              <a:t> a replacement for your Statutory requirement of a Prevent Risk Assessment &amp; Action Plan</a:t>
            </a:r>
          </a:p>
          <a:p>
            <a:endParaRPr lang="en-GB" sz="2000" dirty="0">
              <a:solidFill>
                <a:srgbClr val="002060"/>
              </a:solidFill>
            </a:endParaRPr>
          </a:p>
          <a:p>
            <a:r>
              <a:rPr lang="en-GB" sz="2000" dirty="0">
                <a:solidFill>
                  <a:srgbClr val="002060"/>
                </a:solidFill>
              </a:rPr>
              <a:t>Be honest with yourself!</a:t>
            </a:r>
          </a:p>
        </p:txBody>
      </p:sp>
      <p:pic>
        <p:nvPicPr>
          <p:cNvPr id="8" name="Content Placeholder 7" descr="Table&#10;&#10;Description automatically generated">
            <a:extLst>
              <a:ext uri="{FF2B5EF4-FFF2-40B4-BE49-F238E27FC236}">
                <a16:creationId xmlns:a16="http://schemas.microsoft.com/office/drawing/2014/main" id="{DA6FE419-2ADA-259B-EE7C-72E8A4D866C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511040"/>
            <a:ext cx="4460304" cy="3222215"/>
          </a:xfrm>
        </p:spPr>
      </p:pic>
    </p:spTree>
    <p:extLst>
      <p:ext uri="{BB962C8B-B14F-4D97-AF65-F5344CB8AC3E}">
        <p14:creationId xmlns:p14="http://schemas.microsoft.com/office/powerpoint/2010/main" val="76787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67B1-946E-B002-0DD4-7304A0D81646}"/>
              </a:ext>
            </a:extLst>
          </p:cNvPr>
          <p:cNvSpPr>
            <a:spLocks noGrp="1"/>
          </p:cNvSpPr>
          <p:nvPr>
            <p:ph type="title"/>
          </p:nvPr>
        </p:nvSpPr>
        <p:spPr>
          <a:xfrm>
            <a:off x="1290464" y="260648"/>
            <a:ext cx="6563072" cy="778098"/>
          </a:xfrm>
          <a:ln>
            <a:solidFill>
              <a:srgbClr val="002060"/>
            </a:solidFill>
          </a:ln>
        </p:spPr>
        <p:txBody>
          <a:bodyPr>
            <a:normAutofit/>
          </a:bodyPr>
          <a:lstStyle/>
          <a:p>
            <a:r>
              <a:rPr lang="en-GB" sz="3200" dirty="0">
                <a:solidFill>
                  <a:srgbClr val="002060"/>
                </a:solidFill>
              </a:rPr>
              <a:t>The Prevent SA Tool – How it works</a:t>
            </a:r>
            <a:endParaRPr lang="en-GB" sz="3200" dirty="0"/>
          </a:p>
        </p:txBody>
      </p:sp>
      <p:sp>
        <p:nvSpPr>
          <p:cNvPr id="3" name="Content Placeholder 2">
            <a:extLst>
              <a:ext uri="{FF2B5EF4-FFF2-40B4-BE49-F238E27FC236}">
                <a16:creationId xmlns:a16="http://schemas.microsoft.com/office/drawing/2014/main" id="{781098D2-3736-0587-52B1-B00FB4A1F7E6}"/>
              </a:ext>
            </a:extLst>
          </p:cNvPr>
          <p:cNvSpPr>
            <a:spLocks noGrp="1"/>
          </p:cNvSpPr>
          <p:nvPr>
            <p:ph sz="half" idx="1"/>
          </p:nvPr>
        </p:nvSpPr>
        <p:spPr/>
        <p:txBody>
          <a:bodyPr>
            <a:normAutofit/>
          </a:bodyPr>
          <a:lstStyle/>
          <a:p>
            <a:pPr marL="0" indent="0">
              <a:buNone/>
            </a:pPr>
            <a:r>
              <a:rPr lang="en-GB" sz="2000" dirty="0">
                <a:solidFill>
                  <a:srgbClr val="002060"/>
                </a:solidFill>
              </a:rPr>
              <a:t>The SA Toolkit contains an Excel spreadsheet that can be downloaded &amp; saved for completion.</a:t>
            </a:r>
          </a:p>
          <a:p>
            <a:pPr marL="0" indent="0">
              <a:buNone/>
            </a:pPr>
            <a:endParaRPr lang="en-GB" sz="2000" dirty="0"/>
          </a:p>
          <a:p>
            <a:pPr marL="0" indent="0">
              <a:buNone/>
            </a:pPr>
            <a:endParaRPr lang="en-GB" sz="2000" dirty="0"/>
          </a:p>
        </p:txBody>
      </p:sp>
      <p:sp>
        <p:nvSpPr>
          <p:cNvPr id="4" name="Content Placeholder 3">
            <a:extLst>
              <a:ext uri="{FF2B5EF4-FFF2-40B4-BE49-F238E27FC236}">
                <a16:creationId xmlns:a16="http://schemas.microsoft.com/office/drawing/2014/main" id="{8E26365C-F3DA-B0A4-C216-C4D2FE83CAC6}"/>
              </a:ext>
            </a:extLst>
          </p:cNvPr>
          <p:cNvSpPr>
            <a:spLocks noGrp="1"/>
          </p:cNvSpPr>
          <p:nvPr>
            <p:ph sz="half" idx="2"/>
          </p:nvPr>
        </p:nvSpPr>
        <p:spPr>
          <a:xfrm>
            <a:off x="5076056" y="4293096"/>
            <a:ext cx="3888432" cy="778098"/>
          </a:xfrm>
          <a:ln>
            <a:solidFill>
              <a:srgbClr val="FF0000"/>
            </a:solidFill>
          </a:ln>
        </p:spPr>
        <p:txBody>
          <a:bodyPr>
            <a:normAutofit/>
          </a:bodyPr>
          <a:lstStyle/>
          <a:p>
            <a:pPr marL="0" indent="0">
              <a:buNone/>
            </a:pPr>
            <a:r>
              <a:rPr lang="en-GB" sz="2000" dirty="0">
                <a:solidFill>
                  <a:srgbClr val="FF0000"/>
                </a:solidFill>
              </a:rPr>
              <a:t>Ensure that the “further support links” tab is highlighted to users</a:t>
            </a:r>
          </a:p>
        </p:txBody>
      </p:sp>
      <p:pic>
        <p:nvPicPr>
          <p:cNvPr id="8" name="Picture 7">
            <a:extLst>
              <a:ext uri="{FF2B5EF4-FFF2-40B4-BE49-F238E27FC236}">
                <a16:creationId xmlns:a16="http://schemas.microsoft.com/office/drawing/2014/main" id="{53972A91-E5A4-A3FC-920A-E9F1BD1AB9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7" y="2780928"/>
            <a:ext cx="4751305" cy="3468062"/>
          </a:xfrm>
          <a:prstGeom prst="rect">
            <a:avLst/>
          </a:prstGeom>
        </p:spPr>
      </p:pic>
      <p:pic>
        <p:nvPicPr>
          <p:cNvPr id="10" name="Picture 9">
            <a:extLst>
              <a:ext uri="{FF2B5EF4-FFF2-40B4-BE49-F238E27FC236}">
                <a16:creationId xmlns:a16="http://schemas.microsoft.com/office/drawing/2014/main" id="{7BAAD96F-CFB4-DBEB-0E29-ED8D4F272C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6476" y="2153902"/>
            <a:ext cx="3960440" cy="952029"/>
          </a:xfrm>
          <a:prstGeom prst="rect">
            <a:avLst/>
          </a:prstGeom>
        </p:spPr>
      </p:pic>
      <p:sp>
        <p:nvSpPr>
          <p:cNvPr id="11" name="Arrow: Up 10">
            <a:extLst>
              <a:ext uri="{FF2B5EF4-FFF2-40B4-BE49-F238E27FC236}">
                <a16:creationId xmlns:a16="http://schemas.microsoft.com/office/drawing/2014/main" id="{DC8530AE-073F-FDB8-90CE-C3A569396C85}"/>
              </a:ext>
            </a:extLst>
          </p:cNvPr>
          <p:cNvSpPr/>
          <p:nvPr/>
        </p:nvSpPr>
        <p:spPr>
          <a:xfrm>
            <a:off x="6732240" y="3140968"/>
            <a:ext cx="484632" cy="10801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39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Lst>
  </p:timing>
</p:sld>
</file>

<file path=ppt/theme/theme1.xml><?xml version="1.0" encoding="utf-8"?>
<a:theme xmlns:a="http://schemas.openxmlformats.org/drawingml/2006/main" name="Safer Campus Template - Sam S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FCBA9BF9632E42B79EAE9BC05B425A" ma:contentTypeVersion="14" ma:contentTypeDescription="Create a new document." ma:contentTypeScope="" ma:versionID="3b01336558f4b7eab3f3b6bab0282455">
  <xsd:schema xmlns:xsd="http://www.w3.org/2001/XMLSchema" xmlns:xs="http://www.w3.org/2001/XMLSchema" xmlns:p="http://schemas.microsoft.com/office/2006/metadata/properties" xmlns:ns3="eea9783d-28d5-4cc0-a06d-9dd3fecb7142" xmlns:ns4="99aaf6d9-31b3-4d63-bb73-41bc76350541" targetNamespace="http://schemas.microsoft.com/office/2006/metadata/properties" ma:root="true" ma:fieldsID="f936076d77af6b52595d6ffb8c73fa7f" ns3:_="" ns4:_="">
    <xsd:import namespace="eea9783d-28d5-4cc0-a06d-9dd3fecb7142"/>
    <xsd:import namespace="99aaf6d9-31b3-4d63-bb73-41bc7635054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9783d-28d5-4cc0-a06d-9dd3fecb71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aaf6d9-31b3-4d63-bb73-41bc7635054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66A404-D418-4F9A-BA2A-50FDC9F66054}">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99aaf6d9-31b3-4d63-bb73-41bc76350541"/>
    <ds:schemaRef ds:uri="eea9783d-28d5-4cc0-a06d-9dd3fecb7142"/>
    <ds:schemaRef ds:uri="http://www.w3.org/XML/1998/namespace"/>
  </ds:schemaRefs>
</ds:datastoreItem>
</file>

<file path=customXml/itemProps2.xml><?xml version="1.0" encoding="utf-8"?>
<ds:datastoreItem xmlns:ds="http://schemas.openxmlformats.org/officeDocument/2006/customXml" ds:itemID="{DE66E596-F6C0-4D0C-8661-C13B5796051E}">
  <ds:schemaRefs>
    <ds:schemaRef ds:uri="http://schemas.microsoft.com/sharepoint/v3/contenttype/forms"/>
  </ds:schemaRefs>
</ds:datastoreItem>
</file>

<file path=customXml/itemProps3.xml><?xml version="1.0" encoding="utf-8"?>
<ds:datastoreItem xmlns:ds="http://schemas.openxmlformats.org/officeDocument/2006/customXml" ds:itemID="{F4B9C62F-CD81-49EF-BB25-7924FCC0EC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9783d-28d5-4cc0-a06d-9dd3fecb7142"/>
    <ds:schemaRef ds:uri="99aaf6d9-31b3-4d63-bb73-41bc76350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Safer Campus Template - Sam Slack</Template>
  <TotalTime>1602</TotalTime>
  <Words>727</Words>
  <Application>Microsoft Office PowerPoint</Application>
  <PresentationFormat>On-screen Show (4:3)</PresentationFormat>
  <Paragraphs>94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Symbol</vt:lpstr>
      <vt:lpstr>Times New Roman</vt:lpstr>
      <vt:lpstr>Safer Campus Template - Sam Slack</vt:lpstr>
      <vt:lpstr>Prevent Self-Assessment Toolkit for Schools  </vt:lpstr>
      <vt:lpstr>A reminder – The Prevent Statutory Duty</vt:lpstr>
      <vt:lpstr>Prevent Self-Assessment Toolkit for Schools in England</vt:lpstr>
      <vt:lpstr>Prevent Self-Assessment Toolkit for Schools in England</vt:lpstr>
      <vt:lpstr>What is the Prevent Self Assessment Tool for Schools?</vt:lpstr>
      <vt:lpstr>The Prevent SA Tool – How it works</vt:lpstr>
      <vt:lpstr>The Prevent SA Tool – How it works</vt:lpstr>
      <vt:lpstr>The Prevent SA Tool – How it works</vt:lpstr>
      <vt:lpstr>The Prevent SA Tool – How it works</vt:lpstr>
      <vt:lpstr>“How to use the toolkit webinars”</vt:lpstr>
      <vt:lpstr>Prevent DSL Handbook</vt:lpstr>
    </vt:vector>
  </TitlesOfParts>
  <Company>Derby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Any DCC User</dc:creator>
  <cp:lastModifiedBy>Niall Markham</cp:lastModifiedBy>
  <cp:revision>40</cp:revision>
  <dcterms:created xsi:type="dcterms:W3CDTF">2017-11-28T09:10:52Z</dcterms:created>
  <dcterms:modified xsi:type="dcterms:W3CDTF">2023-02-20T13:51:30Z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0x010100C9FCBA9BF9632E42B79EAE9BC05B425A</vt:lpwstr>
  </property>
</Properties>
</file>